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TestDPC</a:t>
            </a:r>
            <a:br>
              <a:rPr lang="en-US" altLang="zh-CN"/>
            </a:br>
            <a:r>
              <a:rPr lang="en-US" altLang="zh-CN"/>
              <a:t>					</a:t>
            </a:r>
            <a:r>
              <a:rPr lang="en-US" altLang="zh-CN" sz="3600"/>
              <a:t>——</a:t>
            </a:r>
            <a:r>
              <a:rPr lang="zh-CN" altLang="en-US" sz="2800"/>
              <a:t>实现</a:t>
            </a:r>
            <a:r>
              <a:rPr lang="en-US" altLang="zh-CN" sz="2800"/>
              <a:t>Android for work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												</a:t>
            </a:r>
            <a:r>
              <a:rPr lang="zh-CN" altLang="en-US"/>
              <a:t>张力智</a:t>
            </a:r>
            <a:endParaRPr lang="zh-CN" altLang="en-US"/>
          </a:p>
          <a:p>
            <a:r>
              <a:rPr lang="en-US" altLang="zh-CN"/>
              <a:t>							2016.12.5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Screenshot_2016-12-04-16-29-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125" y="436245"/>
            <a:ext cx="3184525" cy="5662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4145" y="530225"/>
            <a:ext cx="7355205" cy="167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2400"/>
              <a:t>wifi</a:t>
            </a:r>
            <a:r>
              <a:rPr lang="zh-CN" altLang="en-US" sz="2400"/>
              <a:t>管理模块</a:t>
            </a:r>
            <a:endParaRPr lang="zh-CN" altLang="en-US" sz="2400"/>
          </a:p>
          <a:p>
            <a:r>
              <a:rPr lang="en-US" altLang="zh-CN"/>
              <a:t>        </a:t>
            </a:r>
            <a:r>
              <a:rPr lang="en-US" altLang="zh-CN" sz="2000"/>
              <a:t>  wifiConfigCreationDialog 类</a:t>
            </a:r>
            <a:r>
              <a:rPr lang="zh-CN" altLang="en-US" sz="2000"/>
              <a:t>：创建一个wifi权限配置的对话框</a:t>
            </a:r>
            <a:endParaRPr lang="zh-CN" altLang="en-US" sz="2000"/>
          </a:p>
          <a:p>
            <a:r>
              <a:rPr lang="en-US" altLang="zh-CN" sz="2000"/>
              <a:t>          wifiConfigUtil类</a:t>
            </a:r>
            <a:r>
              <a:rPr lang="zh-CN" altLang="en-US" sz="2000"/>
              <a:t>：</a:t>
            </a:r>
            <a:r>
              <a:rPr lang="en-US" altLang="zh-CN" sz="2000"/>
              <a:t>保存</a:t>
            </a:r>
            <a:r>
              <a:rPr lang="zh-CN" altLang="en-US" sz="2000"/>
              <a:t>和</a:t>
            </a:r>
            <a:r>
              <a:rPr lang="en-US" altLang="zh-CN" sz="2000"/>
              <a:t>修改wifi权限配置</a:t>
            </a:r>
            <a:endParaRPr lang="en-US" altLang="zh-CN" sz="2000"/>
          </a:p>
          <a:p>
            <a:r>
              <a:rPr lang="en-US" altLang="zh-CN" sz="2000"/>
              <a:t>          wifiEapTlsCreateDialogFragment 类</a:t>
            </a:r>
            <a:r>
              <a:rPr lang="zh-CN" altLang="en-US" sz="2000"/>
              <a:t>：添加或者编辑EAP-TLS（传输层安全认证） wifi的对话框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394835" y="3874770"/>
            <a:ext cx="55365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输入法管理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设置可以选择的输入法</a:t>
            </a:r>
            <a:endParaRPr lang="zh-CN" altLang="en-US" sz="2000"/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29-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505" y="391160"/>
            <a:ext cx="3178175" cy="5650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12260" y="563880"/>
            <a:ext cx="6903085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锁屏权限和密码设置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LockScreenPolicyFragment类：提供锁屏交互策略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设置自动锁屏时间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锁屏状态下信息提醒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PasswordConstraintsFragment类 ：设置锁屏密码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数字密码、指纹密码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lock now</a:t>
            </a:r>
            <a:r>
              <a:rPr lang="zh-CN" altLang="en-US" sz="2000"/>
              <a:t>：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立即锁屏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090035" y="3682365"/>
            <a:ext cx="642937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锁屏状态下的任务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LockTaskAppInfoArrayAdapter 类：用户设置是否允许在锁屏状态下运行</a:t>
            </a:r>
            <a:r>
              <a:rPr lang="en-US" altLang="zh-CN" sz="2000"/>
              <a:t>app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 descr="Screenshot_2016-12-04-20-10-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525780"/>
            <a:ext cx="3236595" cy="5661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5175" y="925830"/>
            <a:ext cx="655383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网络使用状态设置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N</a:t>
            </a:r>
            <a:r>
              <a:rPr lang="zh-CN" altLang="en-US" sz="2000"/>
              <a:t>etworkUsageStatsFragment 类：选择</a:t>
            </a:r>
            <a:r>
              <a:rPr lang="en-US" altLang="zh-CN" sz="2000"/>
              <a:t>app</a:t>
            </a:r>
            <a:r>
              <a:rPr lang="zh-CN" altLang="en-US" sz="2000"/>
              <a:t>联网权限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A</a:t>
            </a:r>
            <a:r>
              <a:rPr lang="zh-CN" altLang="en-US" sz="2000"/>
              <a:t>lwaysOnVpnFragment类 ：管理自动连接</a:t>
            </a:r>
            <a:r>
              <a:rPr lang="en-US" altLang="zh-CN" sz="2000"/>
              <a:t>VPN</a:t>
            </a:r>
            <a:r>
              <a:rPr lang="zh-CN" altLang="en-US" sz="2000"/>
              <a:t>的</a:t>
            </a:r>
            <a:r>
              <a:rPr lang="en-US" altLang="zh-CN" sz="2000"/>
              <a:t>app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4632325" y="2914015"/>
            <a:ext cx="5751195" cy="137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2400"/>
              <a:t>app</a:t>
            </a:r>
            <a:r>
              <a:rPr lang="zh-CN" altLang="en-US" sz="2400"/>
              <a:t>许可权限管理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AppPermissionsArrayAdapter类：设置</a:t>
            </a:r>
            <a:r>
              <a:rPr lang="en-US" altLang="zh-CN" sz="2000"/>
              <a:t>app</a:t>
            </a:r>
            <a:r>
              <a:rPr lang="zh-CN" altLang="en-US" sz="2000"/>
              <a:t>许可权限，用户可以选择允许、否决、申请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设置默认的许可权限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30-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60" y="424815"/>
            <a:ext cx="3152775" cy="5605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6265" y="823595"/>
            <a:ext cx="733298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系统升级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SystemUpdatePolicyFragment 类：管理device owner模式下的系统升级权限。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361180" y="2315210"/>
            <a:ext cx="71977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添加、注销、管理用户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406265" y="3886200"/>
            <a:ext cx="715327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用户权限限制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是否允许安装未知渠道的</a:t>
            </a:r>
            <a:r>
              <a:rPr lang="en-US" altLang="zh-CN" sz="2000"/>
              <a:t>app</a:t>
            </a:r>
            <a:endParaRPr lang="en-US" altLang="zh-CN" sz="2000"/>
          </a:p>
          <a:p>
            <a:pPr lvl="1" indent="0">
              <a:buClrTx/>
              <a:buFont typeface="Wingdings" panose="05000000000000000000" charset="0"/>
              <a:buNone/>
            </a:pPr>
            <a:endParaRPr lang="en-US" altLang="zh-CN" sz="24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en-US" altLang="zh-CN" sz="2000"/>
              <a:t>SafetyNetFragment 类</a:t>
            </a:r>
            <a:r>
              <a:rPr lang="zh-CN" altLang="en-US" sz="2000"/>
              <a:t>：运用SafetyNet API检测设备的兼容性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1215"/>
            <a:ext cx="10515600" cy="5346065"/>
          </a:xfrm>
        </p:spPr>
        <p:txBody>
          <a:bodyPr/>
          <a:p>
            <a:pPr>
              <a:buClrTx/>
              <a:buFont typeface="Wingdings" panose="05000000000000000000" charset="0"/>
              <a:buChar char="l"/>
            </a:pPr>
            <a:r>
              <a:rPr lang="zh-CN" altLang="en-US"/>
              <a:t>其他类</a:t>
            </a: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r>
              <a:rPr lang="en-US" altLang="zh-CN" sz="2400"/>
              <a:t>search</a:t>
            </a:r>
            <a:r>
              <a:rPr lang="zh-CN" altLang="en-US" sz="2400"/>
              <a:t>包：</a:t>
            </a:r>
            <a:endParaRPr lang="zh-CN" altLang="en-US" sz="2400"/>
          </a:p>
          <a:p>
            <a:pPr lvl="1">
              <a:buClrTx/>
              <a:buFont typeface="Wingdings" panose="05000000000000000000" charset="0"/>
              <a:buChar char="l"/>
            </a:pPr>
            <a:r>
              <a:rPr lang="zh-CN" altLang="en-US" sz="2000"/>
              <a:t>PolicySearchFragment类：陈列权限查询问题并显示查询结果</a:t>
            </a:r>
            <a:endParaRPr lang="zh-CN" altLang="en-US" sz="2000"/>
          </a:p>
          <a:p>
            <a:pPr lvl="1">
              <a:buClrTx/>
              <a:buFont typeface="Wingdings" panose="05000000000000000000" charset="0"/>
              <a:buChar char="l"/>
            </a:pPr>
            <a:r>
              <a:rPr lang="zh-CN" altLang="en-US" sz="2000"/>
              <a:t>PreferenceIndex类：优先权索引。包括关键字，标题和持有该优先权的类</a:t>
            </a:r>
            <a:endParaRPr lang="zh-CN" altLang="en-US" sz="2000"/>
          </a:p>
          <a:p>
            <a:pPr lvl="1">
              <a:buClrTx/>
              <a:buFont typeface="Wingdings" panose="05000000000000000000" charset="0"/>
              <a:buChar char="l"/>
            </a:pPr>
            <a:r>
              <a:rPr lang="zh-CN" altLang="en-US" sz="2000"/>
              <a:t>PreferenceIndexSqliteOpenHelper类：管理优先权索引的数据库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37260" y="2778760"/>
            <a:ext cx="9243060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Tx/>
              <a:buFont typeface="Wingdings" panose="05000000000000000000" charset="0"/>
              <a:buChar char="l"/>
            </a:pPr>
            <a:r>
              <a:rPr lang="en-US" altLang="zh-CN" sz="2400"/>
              <a:t>provision</a:t>
            </a:r>
            <a:r>
              <a:rPr lang="zh-CN" altLang="en-US" sz="2400"/>
              <a:t>包</a:t>
            </a:r>
            <a:endParaRPr lang="zh-CN" altLang="en-US" sz="2400"/>
          </a:p>
          <a:p>
            <a:pPr lvl="1" indent="0">
              <a:buClrTx/>
              <a:buFont typeface="Wingdings" panose="05000000000000000000" charset="0"/>
              <a:buChar char="l"/>
            </a:pPr>
            <a:r>
              <a:rPr lang="zh-CN" altLang="en-US" sz="2000"/>
              <a:t>CheckInState类：检查当前账户的状态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Char char="l"/>
            </a:pPr>
            <a:r>
              <a:rPr lang="zh-CN" altLang="en-US" sz="2000"/>
              <a:t>ProvisioningUtil类：条款规定工具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835660" y="3987800"/>
            <a:ext cx="9683750" cy="1679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Tx/>
              <a:buFont typeface="Wingdings" panose="05000000000000000000" charset="0"/>
              <a:buChar char="l"/>
            </a:pPr>
            <a:r>
              <a:rPr lang="en-US" altLang="zh-CN" sz="2400"/>
              <a:t>cosu</a:t>
            </a:r>
            <a:r>
              <a:rPr lang="zh-CN" altLang="en-US" sz="2400"/>
              <a:t>包：corporate-owned，single-use</a:t>
            </a:r>
            <a:r>
              <a:rPr lang="zh-CN" altLang="en-US" sz="2000"/>
              <a:t> </a:t>
            </a:r>
            <a:endParaRPr lang="zh-CN" altLang="en-US" sz="2000"/>
          </a:p>
          <a:p>
            <a:pPr marL="800100" lvl="1" indent="-342900">
              <a:buClrTx/>
              <a:buFont typeface="Wingdings" panose="05000000000000000000" charset="0"/>
              <a:buChar char="l"/>
            </a:pPr>
            <a:r>
              <a:rPr lang="zh-CN" altLang="en-US" sz="2000"/>
              <a:t>CosuConfig类  ：配置</a:t>
            </a:r>
            <a:endParaRPr lang="zh-CN" altLang="en-US" sz="2000"/>
          </a:p>
          <a:p>
            <a:pPr marL="800100" lvl="1" indent="-342900">
              <a:buClrTx/>
              <a:buFont typeface="Wingdings" panose="05000000000000000000" charset="0"/>
              <a:buChar char="l"/>
            </a:pPr>
            <a:r>
              <a:rPr lang="zh-CN" altLang="en-US" sz="2000"/>
              <a:t>CosuUtils类：工具</a:t>
            </a:r>
            <a:endParaRPr lang="zh-CN" altLang="en-US" sz="2000"/>
          </a:p>
          <a:p>
            <a:pPr marL="800100" lvl="1" indent="-342900">
              <a:buClrTx/>
              <a:buFont typeface="Wingdings" panose="05000000000000000000" charset="0"/>
              <a:buChar char="l"/>
            </a:pPr>
            <a:r>
              <a:rPr lang="zh-CN" altLang="en-US" sz="2000"/>
              <a:t>EnableCosuActivity类 ：相关的</a:t>
            </a:r>
            <a:r>
              <a:rPr lang="en-US" altLang="zh-CN" sz="2000"/>
              <a:t>activity</a:t>
            </a:r>
            <a:endParaRPr lang="en-US" altLang="zh-CN" sz="2000"/>
          </a:p>
          <a:p>
            <a:pPr lvl="1" indent="0">
              <a:buClrTx/>
              <a:buFont typeface="Wingdings" panose="05000000000000000000" charset="0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6765"/>
            <a:ext cx="10515600" cy="5390515"/>
          </a:xfrm>
        </p:spPr>
        <p:txBody>
          <a:bodyPr/>
          <a:p>
            <a:r>
              <a:rPr lang="zh-CN" altLang="en-US"/>
              <a:t>总结：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、了解了</a:t>
            </a:r>
            <a:r>
              <a:rPr lang="en-US" altLang="zh-CN"/>
              <a:t>TestDPC</a:t>
            </a:r>
            <a:r>
              <a:rPr lang="zh-CN" altLang="en-US"/>
              <a:t>的基本框架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底层的权限机制不够清晰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、有些</a:t>
            </a:r>
            <a:r>
              <a:rPr lang="zh-CN" altLang="en-US">
                <a:sym typeface="+mn-ea"/>
              </a:rPr>
              <a:t>类和接口之间的依赖关系还不是很明确，太多而且混乱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、未能提取出明确的方向。下一步工作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Android for work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AFW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google主导开发的一套旨在支持Android在企业中运用的一套方案。可以实现在同一台设备上同时支持工作应用和个人应用。</a:t>
            </a:r>
            <a:endParaRPr lang="en-US" altLang="zh-CN"/>
          </a:p>
          <a:p>
            <a:r>
              <a:rPr lang="zh-CN" altLang="en-US"/>
              <a:t>特点：</a:t>
            </a:r>
            <a:endParaRPr lang="zh-CN" altLang="en-US"/>
          </a:p>
          <a:p>
            <a:pPr lvl="1"/>
            <a:r>
              <a:rPr lang="en-US" altLang="zh-CN"/>
              <a:t>work profile</a:t>
            </a:r>
            <a:r>
              <a:rPr lang="zh-CN" altLang="en-US"/>
              <a:t>将工作数据和个人数据分离，保护工作数据和个人隐私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google play for work</a:t>
            </a:r>
            <a:r>
              <a:rPr lang="zh-CN" altLang="en-US"/>
              <a:t>部署工作</a:t>
            </a:r>
            <a:r>
              <a:rPr lang="en-US" altLang="zh-CN"/>
              <a:t>app</a:t>
            </a:r>
            <a:r>
              <a:rPr lang="zh-CN" altLang="en-US"/>
              <a:t>，可以配置</a:t>
            </a:r>
            <a:r>
              <a:rPr lang="en-US" altLang="zh-CN"/>
              <a:t>app</a:t>
            </a:r>
            <a:r>
              <a:rPr lang="zh-CN" altLang="en-US"/>
              <a:t>的权限，阻止未知来源的</a:t>
            </a:r>
            <a:r>
              <a:rPr lang="en-US" altLang="zh-CN"/>
              <a:t>app</a:t>
            </a:r>
            <a:r>
              <a:rPr lang="zh-CN" altLang="en-US"/>
              <a:t>安装</a:t>
            </a:r>
            <a:endParaRPr lang="zh-CN" altLang="en-US"/>
          </a:p>
          <a:p>
            <a:pPr lvl="1"/>
            <a:r>
              <a:rPr lang="zh-CN" altLang="en-US"/>
              <a:t>支持</a:t>
            </a:r>
            <a:r>
              <a:rPr lang="en-US" altLang="zh-CN"/>
              <a:t>afw</a:t>
            </a:r>
            <a:r>
              <a:rPr lang="zh-CN" altLang="en-US"/>
              <a:t>的设备的锁屏、磁盘加密等均受到远程attestation services保护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TestDPC</a:t>
            </a:r>
            <a:r>
              <a:rPr lang="zh-CN" altLang="en-US"/>
              <a:t>相关名词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DPC :Device policy controller</a:t>
            </a:r>
            <a:r>
              <a:rPr lang="zh-CN" altLang="en-US"/>
              <a:t>设备策略控制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两种模式：</a:t>
            </a:r>
            <a:endParaRPr lang="zh-CN" altLang="en-US"/>
          </a:p>
          <a:p>
            <a:r>
              <a:rPr lang="en-US" altLang="zh-CN"/>
              <a:t>device owner</a:t>
            </a:r>
            <a:r>
              <a:rPr lang="zh-CN" altLang="en-US"/>
              <a:t>：设备权限被完全控制</a:t>
            </a:r>
            <a:endParaRPr lang="zh-CN" altLang="en-US"/>
          </a:p>
          <a:p>
            <a:r>
              <a:rPr lang="en-US" altLang="zh-CN"/>
              <a:t>profile owner</a:t>
            </a:r>
            <a:r>
              <a:rPr lang="zh-CN" altLang="en-US"/>
              <a:t>：工作应用被控制，个人应用隐私不受控制</a:t>
            </a:r>
            <a:endParaRPr lang="zh-CN" altLang="en-US"/>
          </a:p>
          <a:p>
            <a:r>
              <a:rPr lang="en-US" altLang="zh-CN"/>
              <a:t>EMM</a:t>
            </a:r>
            <a:r>
              <a:rPr lang="zh-CN" altLang="en-US"/>
              <a:t>：企业移动管理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device owner</a:t>
            </a:r>
            <a:r>
              <a:rPr lang="zh-CN" altLang="en-US" sz="4000">
                <a:sym typeface="+mn-ea"/>
              </a:rPr>
              <a:t>：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setupwizard</a:t>
            </a:r>
            <a:r>
              <a:rPr lang="zh-CN" altLang="en-US"/>
              <a:t>过程中就将</a:t>
            </a:r>
            <a:r>
              <a:rPr lang="en-US" altLang="zh-CN"/>
              <a:t>DPC app</a:t>
            </a:r>
            <a:r>
              <a:rPr lang="zh-CN" altLang="en-US"/>
              <a:t>设置成管理设备的模式即</a:t>
            </a:r>
            <a:r>
              <a:rPr lang="en-US" altLang="zh-CN"/>
              <a:t>device owner</a:t>
            </a:r>
            <a:r>
              <a:rPr lang="zh-CN" altLang="en-US"/>
              <a:t>。该设备被完全控制，只有在白名单的</a:t>
            </a:r>
            <a:r>
              <a:rPr lang="en-US" altLang="zh-CN"/>
              <a:t>app</a:t>
            </a:r>
            <a:r>
              <a:rPr lang="zh-CN" altLang="en-US"/>
              <a:t>才会显示在桌面上供用户使用。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两种控制方法：</a:t>
            </a:r>
            <a:endParaRPr lang="zh-CN" altLang="en-US"/>
          </a:p>
          <a:p>
            <a:r>
              <a:rPr lang="en-US" altLang="zh-CN"/>
              <a:t>TestDPC通过 DevicePolicyManager的API来配置和管理账户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或者企业通过登录自己的账号，实现远程</a:t>
            </a:r>
            <a:r>
              <a:rPr lang="en-US" altLang="zh-CN"/>
              <a:t>EMM</a:t>
            </a:r>
            <a:r>
              <a:rPr lang="zh-CN" altLang="en-US"/>
              <a:t>控制台控制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profile owner</a:t>
            </a:r>
            <a:r>
              <a:rPr lang="zh-CN" altLang="en-US" sz="4000">
                <a:sym typeface="+mn-ea"/>
              </a:rPr>
              <a:t>：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351338"/>
          </a:xfrm>
        </p:spPr>
        <p:txBody>
          <a:bodyPr/>
          <a:p>
            <a:r>
              <a:rPr lang="zh-CN" altLang="en-US"/>
              <a:t>走完Setupwizard流程进入普通模式，然后安装</a:t>
            </a:r>
            <a:r>
              <a:rPr lang="en-US" altLang="zh-CN"/>
              <a:t>DPC app</a:t>
            </a:r>
            <a:r>
              <a:rPr lang="zh-CN" altLang="en-US"/>
              <a:t>，把它设置成管理设备的</a:t>
            </a:r>
            <a:r>
              <a:rPr lang="en-US" altLang="zh-CN"/>
              <a:t>app</a:t>
            </a:r>
            <a:r>
              <a:rPr lang="zh-CN" altLang="en-US"/>
              <a:t>，即进入</a:t>
            </a:r>
            <a:r>
              <a:rPr lang="en-US" altLang="zh-CN"/>
              <a:t>profile owner</a:t>
            </a:r>
            <a:r>
              <a:rPr lang="zh-CN" altLang="en-US"/>
              <a:t>模式。显示两种图标，带公文包图标的为工作应用，不带公文包图标的为个人应用。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2882900"/>
            <a:ext cx="2837815" cy="346646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95" y="2882900"/>
            <a:ext cx="224790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28-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345" y="481330"/>
            <a:ext cx="3209925" cy="5707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23690" y="450850"/>
            <a:ext cx="6452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3200"/>
              <a:t>TestDPC</a:t>
            </a:r>
            <a:r>
              <a:rPr lang="zh-CN" altLang="en-US" sz="3200"/>
              <a:t>相关模块整理：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4123690" y="2157730"/>
            <a:ext cx="67233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000"/>
              <a:t>可用服务设置</a:t>
            </a:r>
            <a:endParaRPr lang="zh-CN" altLang="en-US" sz="2000"/>
          </a:p>
          <a:p>
            <a:pPr lvl="1" indent="0">
              <a:buClrTx/>
              <a:buFont typeface="Wingdings" panose="05000000000000000000" charset="0"/>
              <a:buNone/>
            </a:pPr>
            <a:r>
              <a:rPr lang="zh-CN" altLang="en-US" sz="2000"/>
              <a:t>当前加载的只有滚动截屏和</a:t>
            </a:r>
            <a:r>
              <a:rPr lang="en-US" altLang="zh-CN" sz="2000"/>
              <a:t>tallback</a:t>
            </a:r>
            <a:r>
              <a:rPr lang="zh-CN" altLang="en-US" sz="2000"/>
              <a:t>（语言反馈）功能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090035" y="3502025"/>
            <a:ext cx="66776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000"/>
              <a:t>账户管理</a:t>
            </a:r>
            <a:endParaRPr lang="zh-CN" altLang="en-US" sz="2000"/>
          </a:p>
          <a:p>
            <a:pPr marL="285750" indent="-285750"/>
            <a:r>
              <a:rPr lang="en-US" altLang="zh-CN" sz="2000"/>
              <a:t>	    </a:t>
            </a:r>
            <a:r>
              <a:rPr lang="zh-CN" altLang="en-US" sz="2000"/>
              <a:t>添加一个用户账户</a:t>
            </a:r>
            <a:endParaRPr lang="zh-CN" altLang="en-US" sz="2000"/>
          </a:p>
          <a:p>
            <a:pPr marL="285750" indent="-285750"/>
            <a:r>
              <a:rPr lang="en-US" altLang="zh-CN" sz="2000"/>
              <a:t>	    </a:t>
            </a:r>
            <a:r>
              <a:rPr lang="zh-CN" altLang="en-US" sz="2000"/>
              <a:t>管理账户的类别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28-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005" y="469900"/>
            <a:ext cx="3326765" cy="5820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09465" y="654685"/>
            <a:ext cx="6689090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sz="2400"/>
              <a:t>app</a:t>
            </a:r>
            <a:r>
              <a:rPr lang="zh-CN" altLang="en-US" sz="2400"/>
              <a:t>管理模块</a:t>
            </a:r>
            <a:endParaRPr lang="zh-CN" altLang="en-US" sz="2400"/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2400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AppInfoArrayAdapter 类。为手机上的app列一个列表。在一个listview中显示app的名字和图标。</a:t>
            </a:r>
            <a:endParaRPr lang="zh-CN" altLang="en-US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EditDeleteArrayAdapter&lt;T&gt;类。编辑和删除的按钮 </a:t>
            </a:r>
            <a:endParaRPr lang="zh-CN" altLang="en-US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SelectAppFragment类。允许用户选择其中的一个</a:t>
            </a:r>
            <a:r>
              <a:rPr lang="en-US" altLang="zh-CN"/>
              <a:t>app</a:t>
            </a:r>
            <a:r>
              <a:rPr lang="zh-CN" altLang="en-US"/>
              <a:t>执行setSelectedPackage定义的确定操作。如果app还没有安装，允许用户选择手动的配置app的包名。</a:t>
            </a:r>
            <a:endParaRPr lang="zh-CN" altLang="en-US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AppRestrictionsManagingPackageFragment类。</a:t>
            </a:r>
            <a:r>
              <a:rPr lang="en-US" altLang="zh-CN"/>
              <a:t>允许当前的用户选择app管理权限</a:t>
            </a:r>
            <a:r>
              <a:rPr lang="zh-CN" altLang="en-US"/>
              <a:t>。</a:t>
            </a:r>
            <a:endParaRPr lang="zh-CN" altLang="en-US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r>
              <a:rPr lang="zh-CN" altLang="en-US"/>
              <a:t>ManageAppRestrictionsFragment类。</a:t>
            </a:r>
            <a:r>
              <a:rPr lang="en-US" altLang="zh-CN"/>
              <a:t>UI</a:t>
            </a:r>
            <a:r>
              <a:rPr lang="zh-CN" altLang="en-US"/>
              <a:t>显示所有已安装的app，允许编辑app的约束权限。也能显示每个app的默认权限。</a:t>
            </a:r>
            <a:endParaRPr lang="zh-CN" altLang="en-US"/>
          </a:p>
          <a:p>
            <a:pPr marL="742950" lvl="1" indent="-285750">
              <a:buClrTx/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29-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30" y="425450"/>
            <a:ext cx="3165475" cy="5628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1635" y="721995"/>
            <a:ext cx="7265670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BlockUninstallationInfoArrayAdapter</a:t>
            </a:r>
            <a:endParaRPr lang="zh-CN" altLang="en-US" sz="2000"/>
          </a:p>
          <a:p>
            <a:r>
              <a:rPr lang="zh-CN" altLang="en-US" sz="2000"/>
              <a:t>        显示一个列表，显示不允许被卸载的已安装的app。例如系统应用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259580" y="2699385"/>
            <a:ext cx="688086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000"/>
              <a:t>是否允许使用相机机拍照、图片、摄像、截屏、静音等功能的权限</a:t>
            </a:r>
            <a:endParaRPr lang="zh-CN" altLang="en-US" sz="2000"/>
          </a:p>
          <a:p>
            <a:pPr marL="0" lvl="1" indent="-285750">
              <a:buClrTx/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AppPermissionsArrayAdapter类。陈列一个button按钮显示app的“允许/否决”权限</a:t>
            </a:r>
            <a:endParaRPr lang="zh-CN" altLang="en-US" sz="2000">
              <a:sym typeface="+mn-ea"/>
            </a:endParaRPr>
          </a:p>
          <a:p>
            <a:pPr marL="285750" indent="-285750">
              <a:buClrTx/>
              <a:buFont typeface="Wingdings" panose="05000000000000000000" charset="0"/>
              <a:buChar char="l"/>
            </a:pP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creenshot_2016-12-04-16-29-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4980" y="424180"/>
            <a:ext cx="3241675" cy="5763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5290" y="563880"/>
            <a:ext cx="7423785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zh-CN" altLang="en-US" sz="2400"/>
              <a:t>CertificateUtil类：管理安装</a:t>
            </a:r>
            <a:r>
              <a:rPr lang="en-US" altLang="zh-CN" sz="2400"/>
              <a:t>app</a:t>
            </a:r>
            <a:r>
              <a:rPr lang="zh-CN" altLang="en-US" sz="2400"/>
              <a:t>的证书</a:t>
            </a:r>
            <a:endParaRPr lang="zh-CN" altLang="en-US" sz="2400"/>
          </a:p>
          <a:p>
            <a:pPr lvl="2" indent="0">
              <a:buClrTx/>
              <a:buFont typeface="Wingdings" panose="05000000000000000000" charset="0"/>
              <a:buNone/>
            </a:pPr>
            <a:r>
              <a:rPr lang="zh-CN" altLang="en-US" sz="2000"/>
              <a:t>证书的安装</a:t>
            </a:r>
            <a:endParaRPr lang="zh-CN" altLang="en-US" sz="2000"/>
          </a:p>
          <a:p>
            <a:pPr lvl="2" indent="0">
              <a:buClrTx/>
              <a:buFont typeface="Wingdings" panose="05000000000000000000" charset="0"/>
              <a:buNone/>
            </a:pPr>
            <a:r>
              <a:rPr lang="zh-CN" altLang="en-US" sz="2000"/>
              <a:t>已安装证书的列表</a:t>
            </a:r>
            <a:endParaRPr lang="zh-CN" altLang="en-US" sz="2000"/>
          </a:p>
          <a:p>
            <a:pPr lvl="2" indent="0">
              <a:buClrTx/>
              <a:buFont typeface="Wingdings" panose="05000000000000000000" charset="0"/>
              <a:buNone/>
            </a:pPr>
            <a:r>
              <a:rPr lang="zh-CN" altLang="en-US" sz="2000"/>
              <a:t>卸载删除证书</a:t>
            </a:r>
            <a:endParaRPr lang="zh-CN" altLang="en-US" sz="2000"/>
          </a:p>
          <a:p>
            <a:pPr lvl="2" indent="0">
              <a:buClrTx/>
              <a:buFont typeface="Wingdings" panose="05000000000000000000" charset="0"/>
              <a:buNone/>
            </a:pPr>
            <a:endParaRPr lang="zh-CN" altLang="en-US" sz="2400"/>
          </a:p>
          <a:p>
            <a:pPr lvl="2" indent="0">
              <a:buClrTx/>
              <a:buFont typeface="Wingdings" panose="05000000000000000000" charset="0"/>
              <a:buNone/>
            </a:pPr>
            <a:r>
              <a:rPr lang="en-US" altLang="zh-CN" sz="2000"/>
              <a:t>**</a:t>
            </a:r>
            <a:r>
              <a:rPr lang="zh-CN" altLang="en-US" sz="2000"/>
              <a:t>没有深入看关于证书的内容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宽屏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Office 主题</vt:lpstr>
      <vt:lpstr>TestDPC 					——实现Android for work</vt:lpstr>
      <vt:lpstr>Android for work（AFW）</vt:lpstr>
      <vt:lpstr>TestDPC相关名词</vt:lpstr>
      <vt:lpstr>device owner：</vt:lpstr>
      <vt:lpstr>profile owner：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zlz099</cp:lastModifiedBy>
  <cp:revision>165</cp:revision>
  <dcterms:created xsi:type="dcterms:W3CDTF">2015-05-05T08:02:00Z</dcterms:created>
  <dcterms:modified xsi:type="dcterms:W3CDTF">2016-12-04T13:24:15Z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