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Análisis de Ventas en Mercado Libre Argentina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Proyecto Final - Parte III</a:t>
            </a:r>
            <a:br/>
            <a:r>
              <a:t>Alumno: Alan Ariel López</a:t>
            </a:r>
            <a:br/>
            <a:r>
              <a:t>Comisión: 67465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Objetivo del Proyecto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Explorar el comportamiento de ventas, aplicar regresión para estimar ingresos futuros y ofrecer insights accionables para la estrategia comercial.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Dataset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• Fuente: Exportación interna de plataforma MeLi</a:t>
            </a:r>
            <a:br/>
            <a:r>
              <a:t>• Periodo: Jul 2022 – Jul 2023</a:t>
            </a:r>
            <a:br/>
            <a:r>
              <a:t>• Variables: Fecha, SKU, Total (ARS), Unidades, Publicación, Envío, Provincia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Visualizaciones Clave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• Unidades y facturación mensual</a:t>
            </a:r>
            <a:br/>
            <a:r>
              <a:t>• Productos top por ventas y facturación</a:t>
            </a:r>
            <a:br/>
            <a:r>
              <a:t>• Ticket promedio por día y forma de entrega</a:t>
            </a:r>
            <a:br/>
            <a:r>
              <a:t>• Evolución mensual de los top productos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Modelo Predictivo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• Algoritmo: Regresión Lineal y Random Forest</a:t>
            </a:r>
            <a:br/>
            <a:r>
              <a:t>• Variable objetivo: Total (ARS)</a:t>
            </a:r>
            <a:br/>
            <a:r>
              <a:t>• Feature Selection con correlación y reducción dimensional</a:t>
            </a:r>
            <a:br/>
            <a:r>
              <a:t>• Evaluación con MAE, MSE, RMSE y R2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Conclusiones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• Estacionalidad visible en picos de ventas</a:t>
            </a:r>
            <a:br/>
            <a:r>
              <a:t>• Algunos productos facturan más aunque se vendan menos</a:t>
            </a:r>
            <a:br/>
            <a:r>
              <a:t>• Ticket promedio más alto con Mercado Envíos</a:t>
            </a:r>
            <a:br/>
            <a:r>
              <a:t>• El modelo predice con buena precisión usando Random Forest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Gracias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¡Gracias por su atención!</a:t>
            </a:r>
            <a:br/>
            <a:r>
              <a:t>¿Preguntas?</a:t>
            </a:r>
          </a:p>
        </p:txBody>
      </p:sp>
      <p:pic>
        <p:nvPicPr>
          <p:cNvPr id="5" name="Picture 4" descr="Mercado-libre-1577546938999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