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0" r:id="rId7"/>
    <p:sldId id="259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Horóscopo </a:t>
            </a:r>
            <a:endParaRPr lang="pt-PT" dirty="0"/>
          </a:p>
        </p:txBody>
      </p:sp>
      <p:graphicFrame>
        <p:nvGraphicFramePr>
          <p:cNvPr id="6" name="Marcador de Posição de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6895363"/>
              </p:ext>
            </p:extLst>
          </p:nvPr>
        </p:nvGraphicFramePr>
        <p:xfrm>
          <a:off x="681036" y="2336800"/>
          <a:ext cx="10396266" cy="31838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98133">
                  <a:extLst>
                    <a:ext uri="{9D8B030D-6E8A-4147-A177-3AD203B41FA5}">
                      <a16:colId xmlns:a16="http://schemas.microsoft.com/office/drawing/2014/main" val="2230187114"/>
                    </a:ext>
                  </a:extLst>
                </a:gridCol>
                <a:gridCol w="5198133">
                  <a:extLst>
                    <a:ext uri="{9D8B030D-6E8A-4147-A177-3AD203B41FA5}">
                      <a16:colId xmlns:a16="http://schemas.microsoft.com/office/drawing/2014/main" val="1856834986"/>
                    </a:ext>
                  </a:extLst>
                </a:gridCol>
              </a:tblGrid>
              <a:tr h="530642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2" action="ppaction://hlinksldjump"/>
                        </a:rPr>
                        <a:t>Aquário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3" action="ppaction://hlinksldjump"/>
                        </a:rPr>
                        <a:t>Peixes</a:t>
                      </a:r>
                      <a:endParaRPr lang="pt-PT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523670"/>
                  </a:ext>
                </a:extLst>
              </a:tr>
              <a:tr h="530642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4" action="ppaction://hlinksldjump"/>
                        </a:rPr>
                        <a:t>Carneiro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5" action="ppaction://hlinksldjump"/>
                        </a:rPr>
                        <a:t>Touro</a:t>
                      </a:r>
                      <a:endParaRPr lang="pt-PT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4498"/>
                  </a:ext>
                </a:extLst>
              </a:tr>
              <a:tr h="530642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6" action="ppaction://hlinksldjump"/>
                        </a:rPr>
                        <a:t>Gémeos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7" action="ppaction://hlinksldjump"/>
                        </a:rPr>
                        <a:t>Caranguejo</a:t>
                      </a:r>
                      <a:endParaRPr lang="pt-PT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902354"/>
                  </a:ext>
                </a:extLst>
              </a:tr>
              <a:tr h="530642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8" action="ppaction://hlinksldjump"/>
                        </a:rPr>
                        <a:t>Leão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9" action="ppaction://hlinksldjump"/>
                        </a:rPr>
                        <a:t>Virgem</a:t>
                      </a:r>
                      <a:endParaRPr lang="pt-PT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315223"/>
                  </a:ext>
                </a:extLst>
              </a:tr>
              <a:tr h="530642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10" action="ppaction://hlinksldjump"/>
                        </a:rPr>
                        <a:t>Escorpião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11" action="ppaction://hlinksldjump"/>
                        </a:rPr>
                        <a:t>Balança</a:t>
                      </a:r>
                      <a:endParaRPr lang="pt-PT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784960"/>
                  </a:ext>
                </a:extLst>
              </a:tr>
              <a:tr h="530642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12" action="ppaction://hlinksldjump"/>
                        </a:rPr>
                        <a:t>Sagitário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13" action="ppaction://hlinksldjump"/>
                        </a:rPr>
                        <a:t>Capricórnio</a:t>
                      </a:r>
                      <a:endParaRPr lang="pt-PT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909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37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Escorpião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PT" b="1" dirty="0"/>
              <a:t>Elemento:</a:t>
            </a:r>
            <a:r>
              <a:rPr lang="pt-PT" dirty="0"/>
              <a:t> Água</a:t>
            </a:r>
          </a:p>
          <a:p>
            <a:r>
              <a:rPr lang="pt-PT" b="1" dirty="0"/>
              <a:t>Qualidade:</a:t>
            </a:r>
            <a:r>
              <a:rPr lang="pt-PT" dirty="0"/>
              <a:t> Fixo</a:t>
            </a:r>
          </a:p>
          <a:p>
            <a:r>
              <a:rPr lang="pt-PT" b="1" dirty="0"/>
              <a:t>Cor:</a:t>
            </a:r>
            <a:r>
              <a:rPr lang="pt-PT" dirty="0"/>
              <a:t> Escarlate, Vermelho, Ferrugem</a:t>
            </a:r>
          </a:p>
          <a:p>
            <a:r>
              <a:rPr lang="pt-PT" b="1" dirty="0"/>
              <a:t>Dia:</a:t>
            </a:r>
            <a:r>
              <a:rPr lang="pt-PT" dirty="0"/>
              <a:t> Terça-feira</a:t>
            </a:r>
          </a:p>
          <a:p>
            <a:r>
              <a:rPr lang="pt-PT" b="1" dirty="0"/>
              <a:t>Planeta Regente:</a:t>
            </a:r>
            <a:r>
              <a:rPr lang="pt-PT" dirty="0"/>
              <a:t> Plutão</a:t>
            </a:r>
          </a:p>
          <a:p>
            <a:r>
              <a:rPr lang="pt-PT" b="1" dirty="0"/>
              <a:t>Melhor Compatibilidade:</a:t>
            </a:r>
            <a:r>
              <a:rPr lang="pt-PT" dirty="0"/>
              <a:t> Câncer, Peixes</a:t>
            </a:r>
          </a:p>
          <a:p>
            <a:r>
              <a:rPr lang="pt-PT" b="1" dirty="0"/>
              <a:t>Melhor para Casamento e Parcerias:</a:t>
            </a:r>
            <a:r>
              <a:rPr lang="pt-PT" dirty="0"/>
              <a:t> Touro</a:t>
            </a:r>
          </a:p>
          <a:p>
            <a:r>
              <a:rPr lang="pt-PT" b="1" dirty="0"/>
              <a:t>Números da Sorte:</a:t>
            </a:r>
            <a:r>
              <a:rPr lang="pt-PT" dirty="0"/>
              <a:t> 9, 18, 27, 36, 45, 54, 63, 72, 81, 90</a:t>
            </a:r>
          </a:p>
          <a:p>
            <a:r>
              <a:rPr lang="pt-PT" b="1" dirty="0"/>
              <a:t>Período Correspondente:</a:t>
            </a:r>
            <a:r>
              <a:rPr lang="pt-PT" dirty="0"/>
              <a:t> 24 de Outubro  22 de Novembro</a:t>
            </a:r>
          </a:p>
          <a:p>
            <a:endParaRPr lang="pt-PT" dirty="0"/>
          </a:p>
        </p:txBody>
      </p:sp>
      <p:pic>
        <p:nvPicPr>
          <p:cNvPr id="9218" name="Picture 2" descr="Image result for lacrau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519" y="2712244"/>
            <a:ext cx="428625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otão de Ação: base 6">
            <a:hlinkClick r:id="" action="ppaction://hlinkshowjump?jump=firstslide" highlightClick="1"/>
          </p:cNvPr>
          <p:cNvSpPr/>
          <p:nvPr/>
        </p:nvSpPr>
        <p:spPr>
          <a:xfrm>
            <a:off x="11116491" y="6335486"/>
            <a:ext cx="692332" cy="30044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339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Balança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PT" b="1" dirty="0"/>
              <a:t>Elemento:</a:t>
            </a:r>
            <a:r>
              <a:rPr lang="pt-PT" dirty="0"/>
              <a:t> Ar</a:t>
            </a:r>
          </a:p>
          <a:p>
            <a:r>
              <a:rPr lang="pt-PT" b="1" dirty="0"/>
              <a:t>Qualidade:</a:t>
            </a:r>
            <a:r>
              <a:rPr lang="pt-PT" dirty="0"/>
              <a:t> Cardinal</a:t>
            </a:r>
          </a:p>
          <a:p>
            <a:r>
              <a:rPr lang="pt-PT" b="1" dirty="0"/>
              <a:t>Cor:</a:t>
            </a:r>
            <a:r>
              <a:rPr lang="pt-PT" dirty="0"/>
              <a:t> Azul, Verde</a:t>
            </a:r>
          </a:p>
          <a:p>
            <a:r>
              <a:rPr lang="pt-PT" b="1" dirty="0"/>
              <a:t>Dia:</a:t>
            </a:r>
            <a:r>
              <a:rPr lang="pt-PT" dirty="0"/>
              <a:t> Sexta-feira</a:t>
            </a:r>
          </a:p>
          <a:p>
            <a:r>
              <a:rPr lang="pt-PT" b="1" dirty="0"/>
              <a:t>Planeta Regente:</a:t>
            </a:r>
            <a:r>
              <a:rPr lang="pt-PT" dirty="0"/>
              <a:t> Vênus</a:t>
            </a:r>
          </a:p>
          <a:p>
            <a:r>
              <a:rPr lang="pt-PT" b="1" dirty="0"/>
              <a:t>Melhor Compatibilidade:</a:t>
            </a:r>
            <a:r>
              <a:rPr lang="pt-PT" dirty="0"/>
              <a:t> Gêmeos, Aquário</a:t>
            </a:r>
          </a:p>
          <a:p>
            <a:r>
              <a:rPr lang="pt-PT" b="1" dirty="0"/>
              <a:t>Melhor para Casamento e Parcerias:</a:t>
            </a:r>
            <a:r>
              <a:rPr lang="pt-PT" dirty="0"/>
              <a:t> Áries</a:t>
            </a:r>
          </a:p>
          <a:p>
            <a:r>
              <a:rPr lang="pt-PT" b="1" dirty="0"/>
              <a:t>Números da Sorte:</a:t>
            </a:r>
            <a:r>
              <a:rPr lang="pt-PT" dirty="0"/>
              <a:t> 6, 15, 24, 33, 42, 51, 60</a:t>
            </a:r>
          </a:p>
          <a:p>
            <a:r>
              <a:rPr lang="pt-PT" b="1" dirty="0"/>
              <a:t>Período Correspondente:</a:t>
            </a:r>
            <a:r>
              <a:rPr lang="pt-PT" dirty="0"/>
              <a:t> 23 de Setembro  23 de Outubro</a:t>
            </a:r>
          </a:p>
          <a:p>
            <a:endParaRPr lang="pt-PT" dirty="0"/>
          </a:p>
        </p:txBody>
      </p:sp>
      <p:pic>
        <p:nvPicPr>
          <p:cNvPr id="10244" name="Picture 4" descr="Image result for balanç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212" y="2336800"/>
            <a:ext cx="3598863" cy="35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otão de Ação: base 6">
            <a:hlinkClick r:id="" action="ppaction://hlinkshowjump?jump=firstslide" highlightClick="1"/>
          </p:cNvPr>
          <p:cNvSpPr/>
          <p:nvPr/>
        </p:nvSpPr>
        <p:spPr>
          <a:xfrm>
            <a:off x="11116491" y="6335486"/>
            <a:ext cx="692332" cy="30044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636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Sagitário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b="1" dirty="0"/>
              <a:t>Elemento:</a:t>
            </a:r>
            <a:r>
              <a:rPr lang="pt-PT" dirty="0"/>
              <a:t> Fogo</a:t>
            </a:r>
          </a:p>
          <a:p>
            <a:r>
              <a:rPr lang="pt-PT" b="1" dirty="0"/>
              <a:t>Qualidade:</a:t>
            </a:r>
            <a:r>
              <a:rPr lang="pt-PT" dirty="0"/>
              <a:t> Mutável</a:t>
            </a:r>
          </a:p>
          <a:p>
            <a:r>
              <a:rPr lang="pt-PT" b="1" dirty="0"/>
              <a:t>Cor:</a:t>
            </a:r>
            <a:r>
              <a:rPr lang="pt-PT" dirty="0"/>
              <a:t> Violeta, Púrpura, Vermelho, Rosa</a:t>
            </a:r>
          </a:p>
          <a:p>
            <a:r>
              <a:rPr lang="pt-PT" b="1" dirty="0"/>
              <a:t>Dia:</a:t>
            </a:r>
            <a:r>
              <a:rPr lang="pt-PT" dirty="0"/>
              <a:t> Quinta-feira</a:t>
            </a:r>
          </a:p>
          <a:p>
            <a:r>
              <a:rPr lang="pt-PT" b="1" dirty="0"/>
              <a:t>Planeta Regente:</a:t>
            </a:r>
            <a:r>
              <a:rPr lang="pt-PT" dirty="0"/>
              <a:t> Júpiter</a:t>
            </a:r>
          </a:p>
          <a:p>
            <a:r>
              <a:rPr lang="pt-PT" b="1" dirty="0"/>
              <a:t>Melhor Compatibilidade:</a:t>
            </a:r>
            <a:r>
              <a:rPr lang="pt-PT" dirty="0"/>
              <a:t> Áries, Leão</a:t>
            </a:r>
          </a:p>
          <a:p>
            <a:r>
              <a:rPr lang="pt-PT" b="1" dirty="0"/>
              <a:t>Melhor para Casamento e Parcerias:</a:t>
            </a:r>
            <a:r>
              <a:rPr lang="pt-PT" dirty="0"/>
              <a:t> Gêmeos</a:t>
            </a:r>
          </a:p>
          <a:p>
            <a:r>
              <a:rPr lang="pt-PT" b="1" dirty="0"/>
              <a:t>Números da Sorte:</a:t>
            </a:r>
            <a:r>
              <a:rPr lang="pt-PT" dirty="0"/>
              <a:t> 3, 12, 21, 30</a:t>
            </a:r>
          </a:p>
          <a:p>
            <a:r>
              <a:rPr lang="pt-PT" b="1" dirty="0"/>
              <a:t>Período Correspondente:</a:t>
            </a:r>
            <a:r>
              <a:rPr lang="pt-PT" dirty="0"/>
              <a:t> 23 de Novembro  21 de Dezembro</a:t>
            </a:r>
          </a:p>
          <a:p>
            <a:endParaRPr lang="pt-PT" dirty="0"/>
          </a:p>
        </p:txBody>
      </p:sp>
      <p:pic>
        <p:nvPicPr>
          <p:cNvPr id="11266" name="Picture 2" descr="Image result for mascara de cavalo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094" y="2783681"/>
            <a:ext cx="27051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otão de Ação: base 6">
            <a:hlinkClick r:id="" action="ppaction://hlinkshowjump?jump=firstslide" highlightClick="1"/>
          </p:cNvPr>
          <p:cNvSpPr/>
          <p:nvPr/>
        </p:nvSpPr>
        <p:spPr>
          <a:xfrm>
            <a:off x="11116491" y="6335486"/>
            <a:ext cx="692332" cy="30044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519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Capricórnio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PT" b="1" dirty="0"/>
              <a:t>Elemento:</a:t>
            </a:r>
            <a:r>
              <a:rPr lang="pt-PT" dirty="0"/>
              <a:t> Terra</a:t>
            </a:r>
          </a:p>
          <a:p>
            <a:r>
              <a:rPr lang="pt-PT" b="1" dirty="0"/>
              <a:t>Qualidade:</a:t>
            </a:r>
            <a:r>
              <a:rPr lang="pt-PT" dirty="0"/>
              <a:t> Cardinal</a:t>
            </a:r>
          </a:p>
          <a:p>
            <a:r>
              <a:rPr lang="pt-PT" b="1" dirty="0"/>
              <a:t>Cor:</a:t>
            </a:r>
            <a:r>
              <a:rPr lang="pt-PT" dirty="0"/>
              <a:t> Marrom, Cinza, Preto</a:t>
            </a:r>
          </a:p>
          <a:p>
            <a:r>
              <a:rPr lang="pt-PT" b="1" dirty="0"/>
              <a:t>Dia:</a:t>
            </a:r>
            <a:r>
              <a:rPr lang="pt-PT" dirty="0"/>
              <a:t> Sábado</a:t>
            </a:r>
          </a:p>
          <a:p>
            <a:r>
              <a:rPr lang="pt-PT" b="1" dirty="0"/>
              <a:t>Planeta Regente:</a:t>
            </a:r>
            <a:r>
              <a:rPr lang="pt-PT" dirty="0"/>
              <a:t> Saturno</a:t>
            </a:r>
          </a:p>
          <a:p>
            <a:r>
              <a:rPr lang="pt-PT" b="1" dirty="0"/>
              <a:t>Melhor Compatibilidade:</a:t>
            </a:r>
            <a:r>
              <a:rPr lang="pt-PT" dirty="0"/>
              <a:t> Touro, Virgem</a:t>
            </a:r>
          </a:p>
          <a:p>
            <a:r>
              <a:rPr lang="pt-PT" b="1" dirty="0"/>
              <a:t>Melhor para Casamento e Parcerias:</a:t>
            </a:r>
            <a:r>
              <a:rPr lang="pt-PT" dirty="0"/>
              <a:t> Câncer</a:t>
            </a:r>
          </a:p>
          <a:p>
            <a:r>
              <a:rPr lang="pt-PT" b="1" dirty="0"/>
              <a:t>Números da Sorte:</a:t>
            </a:r>
            <a:r>
              <a:rPr lang="pt-PT" dirty="0"/>
              <a:t> 1, 4, 8, 10, 13, 17, 19, 22, 26</a:t>
            </a:r>
          </a:p>
          <a:p>
            <a:r>
              <a:rPr lang="pt-PT" b="1" dirty="0"/>
              <a:t>Período Correspondente:</a:t>
            </a:r>
            <a:r>
              <a:rPr lang="pt-PT" dirty="0"/>
              <a:t> 22 de Dezembro – 20 de Janeiro</a:t>
            </a:r>
          </a:p>
          <a:p>
            <a:endParaRPr lang="pt-PT" dirty="0"/>
          </a:p>
        </p:txBody>
      </p:sp>
      <p:pic>
        <p:nvPicPr>
          <p:cNvPr id="12290" name="Picture 2" descr="Image result for ze milho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835" y="2169416"/>
            <a:ext cx="1963597" cy="359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otão de Ação: base 6">
            <a:hlinkClick r:id="" action="ppaction://hlinkshowjump?jump=firstslide" highlightClick="1"/>
          </p:cNvPr>
          <p:cNvSpPr/>
          <p:nvPr/>
        </p:nvSpPr>
        <p:spPr>
          <a:xfrm>
            <a:off x="11116491" y="6335486"/>
            <a:ext cx="692332" cy="30044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799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Aquário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PT" sz="3200" dirty="0"/>
              <a:t>Elemento: Ar</a:t>
            </a:r>
          </a:p>
          <a:p>
            <a:r>
              <a:rPr lang="pt-PT" sz="3200" dirty="0"/>
              <a:t>Qualidade: Fixo</a:t>
            </a:r>
          </a:p>
          <a:p>
            <a:r>
              <a:rPr lang="pt-PT" sz="3200" dirty="0"/>
              <a:t>Cor: Azul, Azul Esverdeado, Cinza, Preto</a:t>
            </a:r>
          </a:p>
          <a:p>
            <a:r>
              <a:rPr lang="pt-PT" sz="3200" dirty="0"/>
              <a:t>Dia: Sábado, Domingo</a:t>
            </a:r>
          </a:p>
          <a:p>
            <a:r>
              <a:rPr lang="pt-PT" sz="3200" dirty="0"/>
              <a:t>Planeta Regente: </a:t>
            </a:r>
            <a:r>
              <a:rPr lang="pt-PT" sz="3200" dirty="0" err="1" smtClean="0"/>
              <a:t>Uranos</a:t>
            </a:r>
            <a:endParaRPr lang="pt-PT" sz="3200" dirty="0"/>
          </a:p>
          <a:p>
            <a:r>
              <a:rPr lang="pt-PT" sz="3200" dirty="0"/>
              <a:t>Melhor Compatibilidade: </a:t>
            </a:r>
            <a:r>
              <a:rPr lang="pt-PT" sz="3200" dirty="0" smtClean="0"/>
              <a:t>Gémeos</a:t>
            </a:r>
            <a:r>
              <a:rPr lang="pt-PT" sz="3200" dirty="0"/>
              <a:t>, </a:t>
            </a:r>
            <a:r>
              <a:rPr lang="pt-PT" sz="3200" dirty="0" smtClean="0"/>
              <a:t>Balança</a:t>
            </a:r>
            <a:endParaRPr lang="pt-PT" sz="3200" dirty="0"/>
          </a:p>
          <a:p>
            <a:r>
              <a:rPr lang="pt-PT" sz="3200" dirty="0"/>
              <a:t>Melhor para Casamento e Parcerias: Leão</a:t>
            </a:r>
          </a:p>
          <a:p>
            <a:r>
              <a:rPr lang="pt-PT" sz="3200" dirty="0"/>
              <a:t>Números da Sorte: 4, 8, 13, 17, 22, 26</a:t>
            </a:r>
          </a:p>
          <a:p>
            <a:r>
              <a:rPr lang="pt-PT" sz="3200" dirty="0"/>
              <a:t>Período Correspondente: 21 de Janeiro  18 de Fevereiro</a:t>
            </a:r>
          </a:p>
          <a:p>
            <a:endParaRPr lang="pt-PT" dirty="0"/>
          </a:p>
        </p:txBody>
      </p:sp>
      <p:pic>
        <p:nvPicPr>
          <p:cNvPr id="1026" name="Picture 2" descr="Image result for aquarius guard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594" y="2229820"/>
            <a:ext cx="4700588" cy="352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otão de Ação: base 6">
            <a:hlinkClick r:id="" action="ppaction://hlinkshowjump?jump=firstslide" highlightClick="1"/>
          </p:cNvPr>
          <p:cNvSpPr/>
          <p:nvPr/>
        </p:nvSpPr>
        <p:spPr>
          <a:xfrm>
            <a:off x="11116491" y="6335486"/>
            <a:ext cx="692332" cy="30044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827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Peixes	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PT" sz="2600" dirty="0"/>
              <a:t>Elemento: Água</a:t>
            </a:r>
          </a:p>
          <a:p>
            <a:r>
              <a:rPr lang="pt-PT" sz="2600" dirty="0"/>
              <a:t>Qualidade: Mutável</a:t>
            </a:r>
          </a:p>
          <a:p>
            <a:r>
              <a:rPr lang="pt-PT" sz="2600" dirty="0"/>
              <a:t>Cor: Malva, Lilás, Roxo, Violeta, Verde-Mar</a:t>
            </a:r>
          </a:p>
          <a:p>
            <a:r>
              <a:rPr lang="pt-PT" sz="2600" dirty="0"/>
              <a:t>Dia: Quinta-feira, Segunda-feira</a:t>
            </a:r>
          </a:p>
          <a:p>
            <a:r>
              <a:rPr lang="pt-PT" sz="2600" dirty="0"/>
              <a:t>Planeta Regente: </a:t>
            </a:r>
            <a:r>
              <a:rPr lang="pt-PT" sz="2600" dirty="0" smtClean="0"/>
              <a:t>Neptuno</a:t>
            </a:r>
            <a:endParaRPr lang="pt-PT" sz="2600" dirty="0"/>
          </a:p>
          <a:p>
            <a:r>
              <a:rPr lang="pt-PT" sz="2600" dirty="0"/>
              <a:t>Melhor Compatibilidade: Câncer, Escorpião</a:t>
            </a:r>
          </a:p>
          <a:p>
            <a:r>
              <a:rPr lang="pt-PT" sz="2600" dirty="0"/>
              <a:t>Melhor para Casamento e Parcerias: Virgem</a:t>
            </a:r>
          </a:p>
          <a:p>
            <a:r>
              <a:rPr lang="pt-PT" sz="2600" dirty="0"/>
              <a:t>Números da Sorte: 3, 7, 12, 16, 21, 25, 30, 34, 43, 52</a:t>
            </a:r>
          </a:p>
          <a:p>
            <a:r>
              <a:rPr lang="pt-PT" sz="2600" dirty="0"/>
              <a:t>Período Correspondente: 19 de Fevereiro – 20 de Março</a:t>
            </a:r>
          </a:p>
          <a:p>
            <a:pPr marL="0" indent="0">
              <a:buNone/>
            </a:pP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pic>
        <p:nvPicPr>
          <p:cNvPr id="2050" name="Picture 2" descr="Image result for magikarp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724" y="2336800"/>
            <a:ext cx="3549840" cy="35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otão de Ação: base 7">
            <a:hlinkClick r:id="" action="ppaction://hlinkshowjump?jump=firstslide" highlightClick="1"/>
          </p:cNvPr>
          <p:cNvSpPr/>
          <p:nvPr/>
        </p:nvSpPr>
        <p:spPr>
          <a:xfrm>
            <a:off x="11116491" y="6335486"/>
            <a:ext cx="692332" cy="30044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552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Carneiro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b="1" dirty="0"/>
              <a:t>Elemento:</a:t>
            </a:r>
            <a:r>
              <a:rPr lang="pt-PT" dirty="0"/>
              <a:t> Fogo</a:t>
            </a:r>
          </a:p>
          <a:p>
            <a:r>
              <a:rPr lang="pt-PT" b="1" dirty="0"/>
              <a:t>Qualidade:</a:t>
            </a:r>
            <a:r>
              <a:rPr lang="pt-PT" dirty="0"/>
              <a:t> Cardinal</a:t>
            </a:r>
          </a:p>
          <a:p>
            <a:r>
              <a:rPr lang="pt-PT" b="1" dirty="0"/>
              <a:t>Cor:</a:t>
            </a:r>
            <a:r>
              <a:rPr lang="pt-PT" dirty="0"/>
              <a:t> Vermelho</a:t>
            </a:r>
          </a:p>
          <a:p>
            <a:r>
              <a:rPr lang="pt-PT" b="1" dirty="0"/>
              <a:t>Dia:</a:t>
            </a:r>
            <a:r>
              <a:rPr lang="pt-PT" dirty="0"/>
              <a:t> Terça-feira</a:t>
            </a:r>
          </a:p>
          <a:p>
            <a:r>
              <a:rPr lang="pt-PT" b="1" dirty="0"/>
              <a:t>Planeta Regente:</a:t>
            </a:r>
            <a:r>
              <a:rPr lang="pt-PT" dirty="0"/>
              <a:t> Marte</a:t>
            </a:r>
          </a:p>
          <a:p>
            <a:r>
              <a:rPr lang="pt-PT" b="1" dirty="0"/>
              <a:t>Melhor Compatibilidade:</a:t>
            </a:r>
            <a:r>
              <a:rPr lang="pt-PT" dirty="0"/>
              <a:t> Leão, Sagitário</a:t>
            </a:r>
          </a:p>
          <a:p>
            <a:r>
              <a:rPr lang="pt-PT" b="1" dirty="0"/>
              <a:t>Melhor para Casamento e Parcerias:</a:t>
            </a:r>
            <a:r>
              <a:rPr lang="pt-PT" dirty="0"/>
              <a:t> </a:t>
            </a:r>
            <a:r>
              <a:rPr lang="pt-PT" dirty="0" smtClean="0"/>
              <a:t>balança</a:t>
            </a:r>
            <a:endParaRPr lang="pt-PT" dirty="0"/>
          </a:p>
          <a:p>
            <a:r>
              <a:rPr lang="pt-PT" b="1" dirty="0"/>
              <a:t>Números da Sorte:</a:t>
            </a:r>
            <a:r>
              <a:rPr lang="pt-PT" dirty="0"/>
              <a:t> 1, 9</a:t>
            </a:r>
          </a:p>
          <a:p>
            <a:r>
              <a:rPr lang="pt-PT" b="1" dirty="0"/>
              <a:t>Período Correspondente:</a:t>
            </a:r>
            <a:r>
              <a:rPr lang="pt-PT" dirty="0"/>
              <a:t> 21 de Março  19 de Abril</a:t>
            </a:r>
          </a:p>
          <a:p>
            <a:endParaRPr lang="pt-PT" dirty="0"/>
          </a:p>
        </p:txBody>
      </p:sp>
      <p:pic>
        <p:nvPicPr>
          <p:cNvPr id="3074" name="Picture 2" descr="Image result for carneiro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350" y="2571817"/>
            <a:ext cx="4700588" cy="312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otão de Ação: base 6">
            <a:hlinkClick r:id="" action="ppaction://hlinkshowjump?jump=firstslide" highlightClick="1"/>
          </p:cNvPr>
          <p:cNvSpPr/>
          <p:nvPr/>
        </p:nvSpPr>
        <p:spPr>
          <a:xfrm>
            <a:off x="11116491" y="6335486"/>
            <a:ext cx="692332" cy="30044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264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Touro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PT" b="1" dirty="0"/>
              <a:t>Elemento:</a:t>
            </a:r>
            <a:r>
              <a:rPr lang="pt-PT" dirty="0"/>
              <a:t> Terra</a:t>
            </a:r>
          </a:p>
          <a:p>
            <a:r>
              <a:rPr lang="pt-PT" b="1" dirty="0"/>
              <a:t>Qualidade:</a:t>
            </a:r>
            <a:r>
              <a:rPr lang="pt-PT" dirty="0"/>
              <a:t> Fixo</a:t>
            </a:r>
          </a:p>
          <a:p>
            <a:r>
              <a:rPr lang="pt-PT" b="1" dirty="0"/>
              <a:t>Cor:</a:t>
            </a:r>
            <a:r>
              <a:rPr lang="pt-PT" dirty="0"/>
              <a:t> Azul, Rosa, Verde</a:t>
            </a:r>
          </a:p>
          <a:p>
            <a:r>
              <a:rPr lang="pt-PT" b="1" dirty="0"/>
              <a:t>Dia:</a:t>
            </a:r>
            <a:r>
              <a:rPr lang="pt-PT" dirty="0"/>
              <a:t> Sexta-feira, Segunda-feira</a:t>
            </a:r>
          </a:p>
          <a:p>
            <a:r>
              <a:rPr lang="pt-PT" b="1" dirty="0"/>
              <a:t>Planeta Regente:</a:t>
            </a:r>
            <a:r>
              <a:rPr lang="pt-PT" dirty="0"/>
              <a:t> Vênus</a:t>
            </a:r>
          </a:p>
          <a:p>
            <a:r>
              <a:rPr lang="pt-PT" b="1" dirty="0"/>
              <a:t>Melhor Compatibilidade:</a:t>
            </a:r>
            <a:r>
              <a:rPr lang="pt-PT" dirty="0"/>
              <a:t> Virgem, Capricórnio</a:t>
            </a:r>
          </a:p>
          <a:p>
            <a:r>
              <a:rPr lang="pt-PT" b="1" dirty="0"/>
              <a:t>Melhor para Casamento e Parcerias:</a:t>
            </a:r>
            <a:r>
              <a:rPr lang="pt-PT" dirty="0"/>
              <a:t> Escorpião</a:t>
            </a:r>
          </a:p>
          <a:p>
            <a:r>
              <a:rPr lang="pt-PT" b="1" dirty="0"/>
              <a:t>Números da Sorte:</a:t>
            </a:r>
            <a:r>
              <a:rPr lang="pt-PT" dirty="0"/>
              <a:t> 2, 4, 6, 11, 20, 29, 37, 47, 56</a:t>
            </a:r>
          </a:p>
          <a:p>
            <a:r>
              <a:rPr lang="pt-PT" b="1" dirty="0"/>
              <a:t>Período Correspondente:</a:t>
            </a:r>
            <a:r>
              <a:rPr lang="pt-PT" dirty="0"/>
              <a:t> 20 de Abril – 20 de Maio</a:t>
            </a:r>
          </a:p>
          <a:p>
            <a:endParaRPr lang="pt-PT" dirty="0"/>
          </a:p>
        </p:txBody>
      </p:sp>
      <p:pic>
        <p:nvPicPr>
          <p:cNvPr id="4098" name="Picture 2" descr="Image result for touro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644" y="3007519"/>
            <a:ext cx="304800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otão de Ação: base 6">
            <a:hlinkClick r:id="" action="ppaction://hlinkshowjump?jump=firstslide" highlightClick="1"/>
          </p:cNvPr>
          <p:cNvSpPr/>
          <p:nvPr/>
        </p:nvSpPr>
        <p:spPr>
          <a:xfrm>
            <a:off x="11116491" y="6335486"/>
            <a:ext cx="692332" cy="30044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129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Gémeos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b="1" dirty="0"/>
              <a:t>Elemento:</a:t>
            </a:r>
            <a:r>
              <a:rPr lang="pt-PT" dirty="0"/>
              <a:t> Ar</a:t>
            </a:r>
          </a:p>
          <a:p>
            <a:r>
              <a:rPr lang="pt-PT" b="1" dirty="0"/>
              <a:t>Qualidade:</a:t>
            </a:r>
            <a:r>
              <a:rPr lang="pt-PT" dirty="0"/>
              <a:t> Mutável</a:t>
            </a:r>
          </a:p>
          <a:p>
            <a:r>
              <a:rPr lang="pt-PT" b="1" dirty="0"/>
              <a:t>Cor:</a:t>
            </a:r>
            <a:r>
              <a:rPr lang="pt-PT" dirty="0"/>
              <a:t> Verde, Amarelo</a:t>
            </a:r>
          </a:p>
          <a:p>
            <a:r>
              <a:rPr lang="pt-PT" b="1" dirty="0"/>
              <a:t>Dia:</a:t>
            </a:r>
            <a:r>
              <a:rPr lang="pt-PT" dirty="0"/>
              <a:t> Quarta-feira</a:t>
            </a:r>
          </a:p>
          <a:p>
            <a:r>
              <a:rPr lang="pt-PT" b="1" dirty="0"/>
              <a:t>Planeta Regente:</a:t>
            </a:r>
            <a:r>
              <a:rPr lang="pt-PT" dirty="0"/>
              <a:t> Mercúrio</a:t>
            </a:r>
          </a:p>
          <a:p>
            <a:r>
              <a:rPr lang="pt-PT" b="1" dirty="0"/>
              <a:t>Melhor Compatibilidade:</a:t>
            </a:r>
            <a:r>
              <a:rPr lang="pt-PT" dirty="0"/>
              <a:t> </a:t>
            </a:r>
            <a:r>
              <a:rPr lang="pt-PT" dirty="0" smtClean="0"/>
              <a:t>Balança, </a:t>
            </a:r>
            <a:r>
              <a:rPr lang="pt-PT" dirty="0"/>
              <a:t>Aquário</a:t>
            </a:r>
          </a:p>
          <a:p>
            <a:r>
              <a:rPr lang="pt-PT" b="1" dirty="0"/>
              <a:t>Melhor para Casamento e Parcerias:</a:t>
            </a:r>
            <a:r>
              <a:rPr lang="pt-PT" dirty="0"/>
              <a:t> Sagitário</a:t>
            </a:r>
          </a:p>
          <a:p>
            <a:r>
              <a:rPr lang="pt-PT" b="1" dirty="0"/>
              <a:t>Números da Sorte:</a:t>
            </a:r>
            <a:r>
              <a:rPr lang="pt-PT" dirty="0"/>
              <a:t> 3, 8, 12, 23</a:t>
            </a:r>
          </a:p>
          <a:p>
            <a:r>
              <a:rPr lang="pt-PT" b="1" dirty="0"/>
              <a:t>Período Correspondente:</a:t>
            </a:r>
            <a:r>
              <a:rPr lang="pt-PT" dirty="0"/>
              <a:t> 20 de Maio  20 de Junho</a:t>
            </a:r>
          </a:p>
          <a:p>
            <a:endParaRPr lang="pt-PT" dirty="0"/>
          </a:p>
        </p:txBody>
      </p:sp>
      <p:pic>
        <p:nvPicPr>
          <p:cNvPr id="5122" name="Picture 2" descr="Image result for gemeo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741" y="2336800"/>
            <a:ext cx="4623806" cy="35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otão de Ação: base 6">
            <a:hlinkClick r:id="" action="ppaction://hlinkshowjump?jump=firstslide" highlightClick="1"/>
          </p:cNvPr>
          <p:cNvSpPr/>
          <p:nvPr/>
        </p:nvSpPr>
        <p:spPr>
          <a:xfrm>
            <a:off x="11116491" y="6335486"/>
            <a:ext cx="692332" cy="30044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608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Caranguejo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b="1" dirty="0"/>
              <a:t>Elemento:</a:t>
            </a:r>
            <a:r>
              <a:rPr lang="pt-PT" dirty="0"/>
              <a:t> Água</a:t>
            </a:r>
          </a:p>
          <a:p>
            <a:r>
              <a:rPr lang="pt-PT" b="1" dirty="0"/>
              <a:t>Qualidade:</a:t>
            </a:r>
            <a:r>
              <a:rPr lang="pt-PT" dirty="0"/>
              <a:t> Cardinal</a:t>
            </a:r>
          </a:p>
          <a:p>
            <a:r>
              <a:rPr lang="pt-PT" b="1" dirty="0"/>
              <a:t>Cor:</a:t>
            </a:r>
            <a:r>
              <a:rPr lang="pt-PT" dirty="0"/>
              <a:t> Laranja, Branco</a:t>
            </a:r>
          </a:p>
          <a:p>
            <a:r>
              <a:rPr lang="pt-PT" b="1" dirty="0"/>
              <a:t>Dia:</a:t>
            </a:r>
            <a:r>
              <a:rPr lang="pt-PT" dirty="0"/>
              <a:t> Segunda-feira, Quinta-feira</a:t>
            </a:r>
          </a:p>
          <a:p>
            <a:r>
              <a:rPr lang="pt-PT" b="1" dirty="0"/>
              <a:t>Planeta Regente:</a:t>
            </a:r>
            <a:r>
              <a:rPr lang="pt-PT" dirty="0"/>
              <a:t> Lua</a:t>
            </a:r>
          </a:p>
          <a:p>
            <a:r>
              <a:rPr lang="pt-PT" b="1" dirty="0"/>
              <a:t>Melhor Compatibilidade:</a:t>
            </a:r>
            <a:r>
              <a:rPr lang="pt-PT" dirty="0"/>
              <a:t> Escorpião, Peixes</a:t>
            </a:r>
          </a:p>
          <a:p>
            <a:r>
              <a:rPr lang="pt-PT" b="1" dirty="0"/>
              <a:t>Melhor para Casamento e Parcerias:</a:t>
            </a:r>
            <a:r>
              <a:rPr lang="pt-PT" dirty="0"/>
              <a:t> Capricórnio</a:t>
            </a:r>
          </a:p>
          <a:p>
            <a:r>
              <a:rPr lang="pt-PT" b="1" dirty="0"/>
              <a:t>Números da Sorte:</a:t>
            </a:r>
            <a:r>
              <a:rPr lang="pt-PT" dirty="0"/>
              <a:t> 2, 7, 11, 16, 20, 25</a:t>
            </a:r>
          </a:p>
          <a:p>
            <a:r>
              <a:rPr lang="pt-PT" b="1" dirty="0"/>
              <a:t>Período Correspondente:</a:t>
            </a:r>
            <a:r>
              <a:rPr lang="pt-PT" dirty="0"/>
              <a:t> 21 de Junho  22 de Julho</a:t>
            </a:r>
          </a:p>
          <a:p>
            <a:endParaRPr lang="pt-PT" dirty="0"/>
          </a:p>
        </p:txBody>
      </p:sp>
      <p:pic>
        <p:nvPicPr>
          <p:cNvPr id="11" name="Picture 2" descr="Image result for kingsl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644" y="2850356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Botão de Ação: base 11">
            <a:hlinkClick r:id="" action="ppaction://hlinkshowjump?jump=firstslide" highlightClick="1"/>
          </p:cNvPr>
          <p:cNvSpPr/>
          <p:nvPr/>
        </p:nvSpPr>
        <p:spPr>
          <a:xfrm>
            <a:off x="11116491" y="6335486"/>
            <a:ext cx="692332" cy="30044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499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Leão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PT" b="1" dirty="0"/>
              <a:t>Elemento:</a:t>
            </a:r>
            <a:r>
              <a:rPr lang="pt-PT" dirty="0"/>
              <a:t> Fogo</a:t>
            </a:r>
          </a:p>
          <a:p>
            <a:r>
              <a:rPr lang="pt-PT" b="1" dirty="0"/>
              <a:t>Qualidade:</a:t>
            </a:r>
            <a:r>
              <a:rPr lang="pt-PT" dirty="0"/>
              <a:t> Fixo</a:t>
            </a:r>
          </a:p>
          <a:p>
            <a:r>
              <a:rPr lang="pt-PT" b="1" dirty="0"/>
              <a:t>Cor:</a:t>
            </a:r>
            <a:r>
              <a:rPr lang="pt-PT" dirty="0"/>
              <a:t> Dourado, Laranja, Branco, Vermelho</a:t>
            </a:r>
          </a:p>
          <a:p>
            <a:r>
              <a:rPr lang="pt-PT" b="1" dirty="0"/>
              <a:t>Dia:</a:t>
            </a:r>
            <a:r>
              <a:rPr lang="pt-PT" dirty="0"/>
              <a:t> Domingo</a:t>
            </a:r>
          </a:p>
          <a:p>
            <a:r>
              <a:rPr lang="pt-PT" b="1" dirty="0"/>
              <a:t>Planeta Regente:</a:t>
            </a:r>
            <a:r>
              <a:rPr lang="pt-PT" dirty="0"/>
              <a:t> Sol</a:t>
            </a:r>
          </a:p>
          <a:p>
            <a:r>
              <a:rPr lang="pt-PT" b="1" dirty="0"/>
              <a:t>Melhor Compatibilidade:</a:t>
            </a:r>
            <a:r>
              <a:rPr lang="pt-PT" dirty="0"/>
              <a:t> Áries, Sagitário</a:t>
            </a:r>
          </a:p>
          <a:p>
            <a:r>
              <a:rPr lang="pt-PT" b="1" dirty="0"/>
              <a:t>Melhor para Casamento e Parcerias:</a:t>
            </a:r>
            <a:r>
              <a:rPr lang="pt-PT" dirty="0"/>
              <a:t> Aquário</a:t>
            </a:r>
          </a:p>
          <a:p>
            <a:r>
              <a:rPr lang="pt-PT" b="1" dirty="0"/>
              <a:t>Números da Sorte:</a:t>
            </a:r>
            <a:r>
              <a:rPr lang="pt-PT" dirty="0"/>
              <a:t> 1, 4, 10, 13, 19, 22</a:t>
            </a:r>
          </a:p>
          <a:p>
            <a:r>
              <a:rPr lang="pt-PT" b="1" dirty="0"/>
              <a:t>Período Correspondente:</a:t>
            </a:r>
            <a:r>
              <a:rPr lang="pt-PT" dirty="0"/>
              <a:t> 23 de Julho  23 de Agosto</a:t>
            </a:r>
          </a:p>
          <a:p>
            <a:endParaRPr lang="pt-PT" dirty="0"/>
          </a:p>
        </p:txBody>
      </p:sp>
      <p:pic>
        <p:nvPicPr>
          <p:cNvPr id="7172" name="Picture 4" descr="Image result for leao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872" y="2336800"/>
            <a:ext cx="3521543" cy="35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otão de Ação: base 7">
            <a:hlinkClick r:id="" action="ppaction://hlinkshowjump?jump=firstslide" highlightClick="1"/>
          </p:cNvPr>
          <p:cNvSpPr/>
          <p:nvPr/>
        </p:nvSpPr>
        <p:spPr>
          <a:xfrm>
            <a:off x="11116491" y="6335486"/>
            <a:ext cx="692332" cy="30044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537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Virgem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PT" b="1" dirty="0"/>
              <a:t>Elemento:</a:t>
            </a:r>
            <a:r>
              <a:rPr lang="pt-PT" dirty="0"/>
              <a:t> Terra</a:t>
            </a:r>
          </a:p>
          <a:p>
            <a:r>
              <a:rPr lang="pt-PT" b="1" dirty="0"/>
              <a:t>Qualidade:</a:t>
            </a:r>
            <a:r>
              <a:rPr lang="pt-PT" dirty="0"/>
              <a:t> Mutável</a:t>
            </a:r>
          </a:p>
          <a:p>
            <a:r>
              <a:rPr lang="pt-PT" b="1" dirty="0"/>
              <a:t>Cor:</a:t>
            </a:r>
            <a:r>
              <a:rPr lang="pt-PT" dirty="0"/>
              <a:t> Branco, Amarelo, Bege, Verde Floresta</a:t>
            </a:r>
          </a:p>
          <a:p>
            <a:r>
              <a:rPr lang="pt-PT" b="1" dirty="0"/>
              <a:t>Dia:</a:t>
            </a:r>
            <a:r>
              <a:rPr lang="pt-PT" dirty="0"/>
              <a:t> Quarta-feira</a:t>
            </a:r>
          </a:p>
          <a:p>
            <a:r>
              <a:rPr lang="pt-PT" b="1" dirty="0"/>
              <a:t>Planeta Regente:</a:t>
            </a:r>
            <a:r>
              <a:rPr lang="pt-PT" dirty="0"/>
              <a:t> Mercúrio</a:t>
            </a:r>
          </a:p>
          <a:p>
            <a:r>
              <a:rPr lang="pt-PT" b="1" dirty="0"/>
              <a:t>Melhor Compatibilidade:</a:t>
            </a:r>
            <a:r>
              <a:rPr lang="pt-PT" dirty="0"/>
              <a:t> Touro, Capricórnio</a:t>
            </a:r>
          </a:p>
          <a:p>
            <a:r>
              <a:rPr lang="pt-PT" b="1" dirty="0"/>
              <a:t>Melhor para Casamento e Parcerias:</a:t>
            </a:r>
            <a:r>
              <a:rPr lang="pt-PT" dirty="0"/>
              <a:t> Peixes</a:t>
            </a:r>
          </a:p>
          <a:p>
            <a:r>
              <a:rPr lang="pt-PT" b="1" dirty="0"/>
              <a:t>Números da Sorte:</a:t>
            </a:r>
            <a:r>
              <a:rPr lang="pt-PT" dirty="0"/>
              <a:t> 5, 14, 23, 32, 41, 50</a:t>
            </a:r>
          </a:p>
          <a:p>
            <a:r>
              <a:rPr lang="pt-PT" b="1" dirty="0"/>
              <a:t>Período Correspondente:</a:t>
            </a:r>
            <a:r>
              <a:rPr lang="pt-PT" dirty="0"/>
              <a:t> 24 de Agosto – 22 de Setembro</a:t>
            </a:r>
          </a:p>
          <a:p>
            <a:endParaRPr lang="pt-PT" dirty="0"/>
          </a:p>
        </p:txBody>
      </p:sp>
      <p:pic>
        <p:nvPicPr>
          <p:cNvPr id="8194" name="Picture 2" descr="Image result for virgem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631" y="3055144"/>
            <a:ext cx="172402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otão de Ação: base 6">
            <a:hlinkClick r:id="" action="ppaction://hlinkshowjump?jump=firstslide" highlightClick="1"/>
          </p:cNvPr>
          <p:cNvSpPr/>
          <p:nvPr/>
        </p:nvSpPr>
        <p:spPr>
          <a:xfrm>
            <a:off x="11116491" y="6335486"/>
            <a:ext cx="692332" cy="30044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25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75</TotalTime>
  <Words>49</Words>
  <Application>Microsoft Office PowerPoint</Application>
  <PresentationFormat>Ecrã Panorâmico</PresentationFormat>
  <Paragraphs>134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Berlim</vt:lpstr>
      <vt:lpstr>Horóscopo </vt:lpstr>
      <vt:lpstr>Aquário</vt:lpstr>
      <vt:lpstr>Peixes </vt:lpstr>
      <vt:lpstr>Carneiro</vt:lpstr>
      <vt:lpstr>Touro</vt:lpstr>
      <vt:lpstr>Gémeos</vt:lpstr>
      <vt:lpstr>Caranguejo</vt:lpstr>
      <vt:lpstr>Leão</vt:lpstr>
      <vt:lpstr>Virgem</vt:lpstr>
      <vt:lpstr>Escorpião</vt:lpstr>
      <vt:lpstr>Balança</vt:lpstr>
      <vt:lpstr>Sagitário</vt:lpstr>
      <vt:lpstr>Capricórnio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Horóscopo</dc:title>
  <dc:creator>Formandos</dc:creator>
  <cp:lastModifiedBy>Formandos</cp:lastModifiedBy>
  <cp:revision>6</cp:revision>
  <dcterms:created xsi:type="dcterms:W3CDTF">2018-03-08T09:29:08Z</dcterms:created>
  <dcterms:modified xsi:type="dcterms:W3CDTF">2018-03-08T10:44:48Z</dcterms:modified>
</cp:coreProperties>
</file>