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6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7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54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83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53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9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4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24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9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423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58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291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IEFP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Guarda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495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616887" y="5430316"/>
            <a:ext cx="4840236" cy="923330"/>
          </a:xfrm>
          <a:prstGeom prst="rect">
            <a:avLst/>
          </a:prstGeom>
          <a:noFill/>
          <a:effectLst>
            <a:reflection stA="62000" endPos="65000" dist="508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PT" sz="5400" b="1" i="1" dirty="0" smtClean="0">
                <a:ln/>
                <a:solidFill>
                  <a:schemeClr val="accent3"/>
                </a:solidFill>
              </a:rPr>
              <a:t>Fundo Diferente</a:t>
            </a:r>
            <a:endParaRPr lang="pt-PT" sz="5400" b="1" i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tx1">
                <a:lumMod val="95000"/>
                <a:lumOff val="5000"/>
              </a:schemeClr>
            </a:gs>
            <a:gs pos="65000">
              <a:schemeClr val="bg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Por</a:t>
            </a:r>
            <a:r>
              <a:rPr lang="pt-PT" dirty="0" smtClean="0"/>
              <a:t> </a:t>
            </a:r>
            <a:r>
              <a:rPr lang="pt-PT" dirty="0" smtClean="0">
                <a:solidFill>
                  <a:schemeClr val="accent4"/>
                </a:solidFill>
              </a:rPr>
              <a:t>que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92D050"/>
                </a:solidFill>
              </a:rPr>
              <a:t>viver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B0F0"/>
                </a:solidFill>
              </a:rPr>
              <a:t>em</a:t>
            </a:r>
            <a:r>
              <a:rPr lang="pt-PT" dirty="0" smtClean="0"/>
              <a:t> </a:t>
            </a:r>
            <a:r>
              <a:rPr lang="pt-PT" dirty="0" smtClean="0">
                <a:solidFill>
                  <a:schemeClr val="bg1"/>
                </a:solidFill>
              </a:rPr>
              <a:t>preto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FFC000"/>
                </a:solidFill>
              </a:rPr>
              <a:t>e</a:t>
            </a:r>
            <a:r>
              <a:rPr lang="pt-PT" dirty="0" smtClean="0"/>
              <a:t> branco </a:t>
            </a:r>
            <a:r>
              <a:rPr lang="pt-PT" dirty="0" smtClean="0">
                <a:solidFill>
                  <a:srgbClr val="7030A0"/>
                </a:solidFill>
              </a:rPr>
              <a:t>num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B050"/>
                </a:solidFill>
              </a:rPr>
              <a:t>mundo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FFFF00"/>
                </a:solidFill>
              </a:rPr>
              <a:t>c</a:t>
            </a:r>
            <a:r>
              <a:rPr lang="pt-PT" dirty="0" smtClean="0">
                <a:solidFill>
                  <a:schemeClr val="accent6"/>
                </a:solidFill>
              </a:rPr>
              <a:t>o</a:t>
            </a:r>
            <a:r>
              <a:rPr lang="pt-PT" dirty="0" smtClean="0">
                <a:solidFill>
                  <a:srgbClr val="0070C0"/>
                </a:solidFill>
              </a:rPr>
              <a:t>l</a:t>
            </a:r>
            <a:r>
              <a:rPr lang="pt-PT" dirty="0" smtClean="0">
                <a:solidFill>
                  <a:srgbClr val="7030A0"/>
                </a:solidFill>
              </a:rPr>
              <a:t>o</a:t>
            </a:r>
            <a:r>
              <a:rPr lang="pt-PT" dirty="0" smtClean="0">
                <a:solidFill>
                  <a:srgbClr val="00B0F0"/>
                </a:solidFill>
              </a:rPr>
              <a:t>r</a:t>
            </a:r>
            <a:r>
              <a:rPr lang="pt-PT" dirty="0" smtClean="0">
                <a:solidFill>
                  <a:srgbClr val="FF0000"/>
                </a:solidFill>
              </a:rPr>
              <a:t>i</a:t>
            </a:r>
            <a:r>
              <a:rPr lang="pt-PT" dirty="0" smtClean="0">
                <a:solidFill>
                  <a:schemeClr val="accent4"/>
                </a:solidFill>
              </a:rPr>
              <a:t>d</a:t>
            </a:r>
            <a:r>
              <a:rPr lang="pt-PT" dirty="0" smtClean="0">
                <a:solidFill>
                  <a:srgbClr val="00B050"/>
                </a:solidFill>
              </a:rPr>
              <a:t>o</a:t>
            </a:r>
            <a:r>
              <a:rPr lang="pt-PT" dirty="0" smtClean="0"/>
              <a:t>?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367756"/>
            <a:ext cx="3333750" cy="3267075"/>
          </a:xfrm>
        </p:spPr>
      </p:pic>
    </p:spTree>
    <p:extLst>
      <p:ext uri="{BB962C8B-B14F-4D97-AF65-F5344CB8AC3E}">
        <p14:creationId xmlns:p14="http://schemas.microsoft.com/office/powerpoint/2010/main" val="229042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Adobe Caslon Pro Bold" panose="0205070206050A020403" pitchFamily="18" charset="0"/>
              </a:rPr>
              <a:t>O Mar é tão Lindo</a:t>
            </a:r>
            <a:endParaRPr lang="pt-PT" dirty="0">
              <a:latin typeface="Adobe Caslon Pro Bold" panose="0205070206050A020403" pitchFamily="18" charset="0"/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dirty="0" smtClean="0"/>
              <a:t>O </a:t>
            </a:r>
            <a:r>
              <a:rPr lang="pt-PT" dirty="0"/>
              <a:t>verão é fantástico para desfrutar das praias de Portugal, principalmente no Algarve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81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 smtClean="0"/>
              <a:t>Onde existe preservação da natureza, existe </a:t>
            </a:r>
            <a:r>
              <a:rPr lang="pt-PT" sz="7300" dirty="0" smtClean="0"/>
              <a:t>futuro</a:t>
            </a:r>
            <a:endParaRPr lang="pt-PT" sz="73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057099" y="3098042"/>
            <a:ext cx="51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:A natureza depende de nós!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53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Adobe Caslon Pro Bold</vt:lpstr>
      <vt:lpstr>Arial</vt:lpstr>
      <vt:lpstr>Calibri</vt:lpstr>
      <vt:lpstr>Calibri Light</vt:lpstr>
      <vt:lpstr>Tema do Office</vt:lpstr>
      <vt:lpstr>IEFP</vt:lpstr>
      <vt:lpstr>Apresentação do PowerPoint</vt:lpstr>
      <vt:lpstr>Por que viver em preto e branco num mundo colorido?</vt:lpstr>
      <vt:lpstr>O Mar é tão Lindo</vt:lpstr>
      <vt:lpstr>Onde existe preservação da natureza, existe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4</cp:revision>
  <dcterms:created xsi:type="dcterms:W3CDTF">2018-03-06T09:48:44Z</dcterms:created>
  <dcterms:modified xsi:type="dcterms:W3CDTF">2018-03-06T10:18:02Z</dcterms:modified>
</cp:coreProperties>
</file>