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2" r:id="rId8"/>
    <p:sldId id="277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8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4C3D11B-D08D-4F89-BDBC-85DCE713B6E0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D3E79BC-065A-47ED-BE68-31EC16ABBC17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61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D11B-D08D-4F89-BDBC-85DCE713B6E0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9BC-065A-47ED-BE68-31EC16ABBC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047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D11B-D08D-4F89-BDBC-85DCE713B6E0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9BC-065A-47ED-BE68-31EC16ABBC17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423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D11B-D08D-4F89-BDBC-85DCE713B6E0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9BC-065A-47ED-BE68-31EC16ABBC17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234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D11B-D08D-4F89-BDBC-85DCE713B6E0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9BC-065A-47ED-BE68-31EC16ABBC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9701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D11B-D08D-4F89-BDBC-85DCE713B6E0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9BC-065A-47ED-BE68-31EC16ABBC17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4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D11B-D08D-4F89-BDBC-85DCE713B6E0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9BC-065A-47ED-BE68-31EC16ABBC17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395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D11B-D08D-4F89-BDBC-85DCE713B6E0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9BC-065A-47ED-BE68-31EC16ABBC17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297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D11B-D08D-4F89-BDBC-85DCE713B6E0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9BC-065A-47ED-BE68-31EC16ABBC17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7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D11B-D08D-4F89-BDBC-85DCE713B6E0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9BC-065A-47ED-BE68-31EC16ABBC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785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D11B-D08D-4F89-BDBC-85DCE713B6E0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9BC-065A-47ED-BE68-31EC16ABBC17}" type="slidenum">
              <a:rPr lang="pt-PT" smtClean="0"/>
              <a:t>‹nº›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4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D11B-D08D-4F89-BDBC-85DCE713B6E0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9BC-065A-47ED-BE68-31EC16ABBC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775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D11B-D08D-4F89-BDBC-85DCE713B6E0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9BC-065A-47ED-BE68-31EC16ABBC17}" type="slidenum">
              <a:rPr lang="pt-PT" smtClean="0"/>
              <a:t>‹nº›</a:t>
            </a:fld>
            <a:endParaRPr lang="pt-P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49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D11B-D08D-4F89-BDBC-85DCE713B6E0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9BC-065A-47ED-BE68-31EC16ABBC17}" type="slidenum">
              <a:rPr lang="pt-PT" smtClean="0"/>
              <a:t>‹nº›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05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D11B-D08D-4F89-BDBC-85DCE713B6E0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9BC-065A-47ED-BE68-31EC16ABBC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12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D11B-D08D-4F89-BDBC-85DCE713B6E0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9BC-065A-47ED-BE68-31EC16ABBC17}" type="slidenum">
              <a:rPr lang="pt-PT" smtClean="0"/>
              <a:t>‹nº›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35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D11B-D08D-4F89-BDBC-85DCE713B6E0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E79BC-065A-47ED-BE68-31EC16ABBC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446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C3D11B-D08D-4F89-BDBC-85DCE713B6E0}" type="datetimeFigureOut">
              <a:rPr lang="pt-PT" smtClean="0"/>
              <a:t>28/02/2018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3E79BC-065A-47ED-BE68-31EC16ABBC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11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6.pn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12" Type="http://schemas.openxmlformats.org/officeDocument/2006/relationships/image" Target="../media/image25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Trabalho do Diogo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Diogo Alexandre Dias dos Santos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707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Image result for gameboy advance pre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175" y="2689722"/>
            <a:ext cx="6040981" cy="416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Image result for taz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6193"/>
            <a:ext cx="5285569" cy="424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jogar a bo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680" y="35837"/>
            <a:ext cx="4009645" cy="265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mage result for saltar a cor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14625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Image result for king afric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820" y="5186148"/>
            <a:ext cx="2972179" cy="16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Image result for crash bandicoot origina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" y="1597107"/>
            <a:ext cx="1508717" cy="238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Image result for super mario k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1148983"/>
            <a:ext cx="4268100" cy="21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Image result for driver 2 havana nigh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887" y="-5907"/>
            <a:ext cx="3726846" cy="279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Image result for pikachu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332" y="4573224"/>
            <a:ext cx="1866237" cy="22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2" name="Picture 20" descr="Image result for consolas chinas barata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634" y="-5908"/>
            <a:ext cx="2137353" cy="160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4" name="Picture 22" descr="Image result for mantorras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107" y="2689721"/>
            <a:ext cx="2450674" cy="24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6" name="Picture 24" descr="Image result for sega football game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451" y="2288536"/>
            <a:ext cx="2574214" cy="184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0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Coisas que fiz até 2005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Tive um irmão</a:t>
            </a:r>
          </a:p>
          <a:p>
            <a:r>
              <a:rPr lang="pt-PT" dirty="0" smtClean="0"/>
              <a:t>Estava no 5º ano na C+S de São Miguel</a:t>
            </a:r>
          </a:p>
          <a:p>
            <a:r>
              <a:rPr lang="pt-PT" dirty="0" smtClean="0"/>
              <a:t>Consegui dar mais de 3 toques</a:t>
            </a:r>
          </a:p>
          <a:p>
            <a:r>
              <a:rPr lang="pt-PT" dirty="0" smtClean="0"/>
              <a:t>Vi o Benfica ser campeão</a:t>
            </a:r>
          </a:p>
          <a:p>
            <a:r>
              <a:rPr lang="pt-PT" dirty="0" smtClean="0"/>
              <a:t>Vi a seleção perder contra os gregos</a:t>
            </a:r>
          </a:p>
          <a:p>
            <a:r>
              <a:rPr lang="pt-PT" dirty="0" smtClean="0"/>
              <a:t>Passei o jogo do Pokémon Safira 3 vezes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0177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gta 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75" y="1341389"/>
            <a:ext cx="7333778" cy="413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4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Coisas que fiz até 2010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Andava do 10º</a:t>
            </a:r>
          </a:p>
          <a:p>
            <a:r>
              <a:rPr lang="pt-PT" dirty="0" smtClean="0"/>
              <a:t>Passei o GTA San </a:t>
            </a:r>
            <a:r>
              <a:rPr lang="pt-PT" dirty="0" err="1" smtClean="0"/>
              <a:t>Andreas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666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fiz até agora?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837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Formei me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Licenciei me em Biologia e Geologia, na Universidade de Trás-os-Montes e Alto Douro.</a:t>
            </a:r>
            <a:endParaRPr lang="pt-PT" dirty="0"/>
          </a:p>
        </p:txBody>
      </p:sp>
      <p:pic>
        <p:nvPicPr>
          <p:cNvPr id="10242" name="Picture 2" descr="Foto de Ângela Machad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971" y="3200746"/>
            <a:ext cx="6501784" cy="365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02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Experiência Profissional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Promotor </a:t>
            </a:r>
            <a:r>
              <a:rPr lang="pt-PT" dirty="0" err="1" smtClean="0"/>
              <a:t>Transdev</a:t>
            </a:r>
            <a:endParaRPr lang="pt-PT" dirty="0" smtClean="0"/>
          </a:p>
          <a:p>
            <a:r>
              <a:rPr lang="pt-PT" dirty="0" smtClean="0"/>
              <a:t>Gestor Comercial NOS</a:t>
            </a:r>
          </a:p>
          <a:p>
            <a:r>
              <a:rPr lang="pt-PT" dirty="0" smtClean="0"/>
              <a:t>Assistente de loja NOS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4570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mtClean="0"/>
              <a:t>FIM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999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Os Primeiros Tempos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PT" dirty="0" smtClean="0"/>
              <a:t>Tudo começou no dia 20 do quente mês de Julho de 1994</a:t>
            </a:r>
            <a:endParaRPr lang="pt-PT" dirty="0"/>
          </a:p>
        </p:txBody>
      </p:sp>
      <p:pic>
        <p:nvPicPr>
          <p:cNvPr id="1026" name="Picture 2" descr="Image result for bebe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3" r="25533"/>
          <a:stretch>
            <a:fillRect/>
          </a:stretch>
        </p:blipFill>
        <p:spPr bwMode="auto">
          <a:xfrm>
            <a:off x="7955281" y="1041400"/>
            <a:ext cx="3202898" cy="47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99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 for alfredo da costa maternid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890" y="1374866"/>
            <a:ext cx="7210425" cy="40576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10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Aprendendo a fazer coisas de garoto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1" y="2556932"/>
            <a:ext cx="3746862" cy="3318936"/>
          </a:xfrm>
        </p:spPr>
        <p:txBody>
          <a:bodyPr/>
          <a:lstStyle/>
          <a:p>
            <a:r>
              <a:rPr lang="pt-PT" dirty="0" smtClean="0"/>
              <a:t>Andar</a:t>
            </a:r>
          </a:p>
          <a:p>
            <a:r>
              <a:rPr lang="pt-PT" dirty="0" smtClean="0"/>
              <a:t>Falar</a:t>
            </a:r>
          </a:p>
          <a:p>
            <a:endParaRPr lang="pt-PT" dirty="0" smtClean="0"/>
          </a:p>
          <a:p>
            <a:endParaRPr lang="pt-PT" dirty="0"/>
          </a:p>
        </p:txBody>
      </p:sp>
      <p:pic>
        <p:nvPicPr>
          <p:cNvPr id="2050" name="Picture 2" descr="Image result for beb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2433524"/>
            <a:ext cx="3745684" cy="280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bebe and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616" y="2433524"/>
            <a:ext cx="2582001" cy="280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15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 smtClean="0"/>
              <a:t>Primeiro Aniversário</a:t>
            </a:r>
            <a:endParaRPr lang="pt-PT" sz="3600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PT" dirty="0" smtClean="0"/>
              <a:t>O meu primeiro aniversário foi no ano a seguir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194" y="2165950"/>
            <a:ext cx="3710396" cy="25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5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oto de Diogo Dia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207" y="718456"/>
            <a:ext cx="3712382" cy="540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2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28" y="2370364"/>
            <a:ext cx="3286125" cy="40767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7" name="CaixaDeTexto 6"/>
          <p:cNvSpPr txBox="1"/>
          <p:nvPr/>
        </p:nvSpPr>
        <p:spPr>
          <a:xfrm>
            <a:off x="2514600" y="1123950"/>
            <a:ext cx="7124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dirty="0" smtClean="0"/>
              <a:t>Primeira volta de bicicleta sem rodinhas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63114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6.93889E-18 L 3.33333E-6 6.93889E-18 C 0.01015 0.0007 0.04739 0.00186 0.06211 0.00394 C 0.06393 0.00417 0.06562 0.00533 0.06744 0.00579 C 0.0707 0.00672 0.07382 0.00718 0.07708 0.00764 L 0.15846 0.00394 C 0.16171 0.00371 0.16497 0.00186 0.16809 0.00209 C 0.17565 0.00255 0.1832 0.00463 0.19062 0.00579 C 0.20781 0.01459 0.20078 0.01042 0.21211 0.01713 C 0.31679 0.00949 0.20924 -0.00277 0.31979 0.09514 C 0.33151 0.10556 0.34583 0.09699 0.35885 0.09792 L 0.38854 0.1007 C 0.39062 0.10162 0.3927 0.10371 0.39479 0.10348 C 0.41927 0.10278 0.46822 0.09792 0.46822 0.09792 C 0.47929 0.09144 0.46562 0.1 0.47916 0.08959 C 0.48072 0.08866 0.48242 0.0882 0.48385 0.08681 C 0.48554 0.08542 0.48684 0.08287 0.48854 0.08125 C 0.4901 0.0801 0.49843 0.07593 0.49947 0.0757 C 0.51875 0.07408 0.53802 0.07385 0.55729 0.07292 C 0.55989 0.07199 0.56263 0.0713 0.5651 0.07014 C 0.56679 0.06945 0.56822 0.06737 0.56979 0.06737 C 0.58072 0.06737 0.59166 0.06922 0.6026 0.07014 C 0.61354 0.06922 0.62447 0.06899 0.63541 0.06737 C 0.63711 0.06737 0.64739 0.0632 0.64947 0.06181 C 0.65221 0.06042 0.65455 0.05695 0.65729 0.05625 C 0.67291 0.05324 0.68854 0.05255 0.70416 0.0507 C 0.70937 0.04885 0.71471 0.04723 0.71979 0.04514 C 0.72408 0.04352 0.72812 0.04121 0.73229 0.03959 C 0.74934 0.03357 0.75156 0.03403 0.76822 0.03125 C 0.79296 0.01505 0.76783 0.0294 0.79635 0.02014 C 0.83385 0.00811 0.79713 0.01412 0.83229 0.00903 L 0.87447 0.00348 C 0.88125 0.00162 0.88815 0.0007 0.89479 -0.00208 C 0.89961 -0.00393 0.90403 -0.00972 0.90885 -0.01041 C 0.93645 -0.01342 0.96406 -0.01226 0.99166 -0.01319 C 0.99908 -0.01527 1.00078 -0.01527 1.00729 -0.01875 C 1.00898 -0.01944 1.01211 -0.02129 1.01211 -0.02129 L 1.01211 -0.02129 " pathEditMode="relative" ptsTypes="AAAAAAAAAAAAAAAAAAAAAAAAAAAAAAAAAAAAAA">
                                      <p:cBhvr>
                                        <p:cTn id="6" dur="5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969" y="685806"/>
            <a:ext cx="8158688" cy="1822514"/>
          </a:xfrm>
        </p:spPr>
        <p:txBody>
          <a:bodyPr/>
          <a:lstStyle/>
          <a:p>
            <a:r>
              <a:rPr lang="pt-PT" dirty="0" smtClean="0"/>
              <a:t>Primeira queda de bicicleta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3" y="2508320"/>
            <a:ext cx="3286125" cy="40767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70295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41667E-6 2.96296E-6 L 5.41667E-6 2.96296E-6 C 0.0366 0.00162 0.06733 0.00023 0.10313 0.01111 C 0.14779 0.02454 0.13113 0.025 0.1672 0.04167 C 0.17279 0.04421 0.17865 0.04514 0.18438 0.04722 C 0.20795 0.05509 0.20053 0.05116 0.21251 0.05833 C 0.22449 0.05741 0.23647 0.05764 0.24845 0.05556 C 0.2517 0.05486 0.25456 0.05139 0.25782 0.05 C 0.26081 0.04861 0.26394 0.04769 0.2672 0.04722 C 0.27384 0.04583 0.28074 0.0456 0.28751 0.04444 C 0.29115 0.04375 0.29467 0.0419 0.29845 0.04167 C 0.31029 0.04005 0.3224 0.03981 0.33438 0.03889 C 0.34845 0.03241 0.34272 0.03565 0.35157 0.03056 C 0.35834 0.03241 0.36511 0.0338 0.37188 0.03611 C 0.37345 0.03657 0.37501 0.03727 0.37657 0.03889 C 0.38595 0.04815 0.38373 0.04954 0.3922 0.05556 C 0.39519 0.05764 0.39858 0.05833 0.40157 0.06111 C 0.40365 0.06296 0.40548 0.06551 0.40782 0.06667 C 0.41134 0.06829 0.41511 0.06829 0.41876 0.06944 C 0.42136 0.07014 0.42397 0.07083 0.42657 0.07222 C 0.4297 0.07361 0.43282 0.07593 0.43595 0.07778 C 0.43751 0.0787 0.43894 0.08056 0.44063 0.08056 L 0.44376 0.08056 L 0.44376 0.08056 " pathEditMode="relative" ptsTypes="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Primeiro Dia de Aulas</a:t>
            </a:r>
            <a:endParaRPr lang="pt-PT" dirty="0"/>
          </a:p>
        </p:txBody>
      </p:sp>
      <p:pic>
        <p:nvPicPr>
          <p:cNvPr id="6146" name="Picture 2" descr="Image result for escola primar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40" y="2451801"/>
            <a:ext cx="6217920" cy="381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9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198</TotalTime>
  <Words>147</Words>
  <Application>Microsoft Office PowerPoint</Application>
  <PresentationFormat>Ecrã Panorâmico</PresentationFormat>
  <Paragraphs>30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0" baseType="lpstr">
      <vt:lpstr>Arial</vt:lpstr>
      <vt:lpstr>Garamond</vt:lpstr>
      <vt:lpstr>Orgânico</vt:lpstr>
      <vt:lpstr>Trabalho do Diogo</vt:lpstr>
      <vt:lpstr>Os Primeiros Tempos</vt:lpstr>
      <vt:lpstr>Apresentação do PowerPoint</vt:lpstr>
      <vt:lpstr>Aprendendo a fazer coisas de garoto</vt:lpstr>
      <vt:lpstr>Primeiro Aniversário</vt:lpstr>
      <vt:lpstr>Apresentação do PowerPoint</vt:lpstr>
      <vt:lpstr>Apresentação do PowerPoint</vt:lpstr>
      <vt:lpstr>Primeira queda de bicicleta</vt:lpstr>
      <vt:lpstr>Primeiro Dia de Aulas</vt:lpstr>
      <vt:lpstr>Apresentação do PowerPoint</vt:lpstr>
      <vt:lpstr>Coisas que fiz até 2005</vt:lpstr>
      <vt:lpstr>Apresentação do PowerPoint</vt:lpstr>
      <vt:lpstr>Coisas que fiz até 2010</vt:lpstr>
      <vt:lpstr>O que fiz até agora?</vt:lpstr>
      <vt:lpstr>Formei me</vt:lpstr>
      <vt:lpstr>Experiência Profissional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do Diogo</dc:title>
  <dc:creator>Formandos</dc:creator>
  <cp:lastModifiedBy>Formandos</cp:lastModifiedBy>
  <cp:revision>14</cp:revision>
  <dcterms:created xsi:type="dcterms:W3CDTF">2018-02-28T09:29:47Z</dcterms:created>
  <dcterms:modified xsi:type="dcterms:W3CDTF">2018-02-28T12:48:45Z</dcterms:modified>
</cp:coreProperties>
</file>