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5387224-EDC3-4FB0-8F45-61D753144C0D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AADCA-57E1-430B-9B14-58594455F917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F0596-218A-4E1C-86D7-90DBF2D8CF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7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7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45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7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7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48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80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53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61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46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9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8E4F-A3B3-4200-BB65-178565FBFF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3B19-1867-4373-A756-641C0C6FA4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2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fp.pt/hom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knowyourmeme.com/memes/arthurs-f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rabalhad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83" y="1754590"/>
            <a:ext cx="6940834" cy="510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399335" y="905843"/>
            <a:ext cx="13933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3"/>
              </a:rPr>
              <a:t>IEFP</a:t>
            </a:r>
            <a:endParaRPr lang="pt-PT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88131" y="1736840"/>
            <a:ext cx="181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Guarda</a:t>
            </a:r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Centro de Emprego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8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Fim</a:t>
            </a:r>
            <a:endParaRPr lang="pt-PT" dirty="0"/>
          </a:p>
        </p:txBody>
      </p:sp>
      <p:sp>
        <p:nvSpPr>
          <p:cNvPr id="7" name="Seta para cima 6">
            <a:hlinkClick r:id="rId2" action="ppaction://hlinksldjump"/>
          </p:cNvPr>
          <p:cNvSpPr/>
          <p:nvPr/>
        </p:nvSpPr>
        <p:spPr>
          <a:xfrm>
            <a:off x="4874623" y="4219303"/>
            <a:ext cx="2442754" cy="24427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tângulo 7">
            <a:hlinkClick r:id="rId2" action="ppaction://hlinksldjump"/>
          </p:cNvPr>
          <p:cNvSpPr/>
          <p:nvPr/>
        </p:nvSpPr>
        <p:spPr>
          <a:xfrm>
            <a:off x="2800193" y="3509963"/>
            <a:ext cx="6591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pt-PT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pt-PT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pt-PT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come </a:t>
            </a:r>
            <a:r>
              <a:rPr lang="pt-PT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again</a:t>
            </a:r>
            <a:endParaRPr lang="pt-PT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3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Menu Oculto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Meme do punho do Artur</a:t>
            </a:r>
          </a:p>
          <a:p>
            <a:r>
              <a:rPr lang="pt-PT" dirty="0" smtClean="0"/>
              <a:t>Diapositivo 2</a:t>
            </a:r>
          </a:p>
          <a:p>
            <a:r>
              <a:rPr lang="pt-PT" dirty="0" smtClean="0"/>
              <a:t>Diapositivo 3</a:t>
            </a:r>
          </a:p>
          <a:p>
            <a:endParaRPr lang="pt-PT" dirty="0"/>
          </a:p>
        </p:txBody>
      </p:sp>
      <p:pic>
        <p:nvPicPr>
          <p:cNvPr id="1026" name="Picture 2" descr="Image result for arthur fis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196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9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Cursos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Técnicos de Informática</a:t>
            </a:r>
            <a:endParaRPr lang="pt-PT" dirty="0" smtClean="0"/>
          </a:p>
          <a:p>
            <a:r>
              <a:rPr lang="pt-PT" dirty="0" smtClean="0"/>
              <a:t> </a:t>
            </a:r>
            <a:r>
              <a:rPr lang="pt-PT" dirty="0" smtClean="0">
                <a:hlinkClick r:id="rId3" action="ppaction://hlinksldjump"/>
              </a:rPr>
              <a:t>Operadores de Informática </a:t>
            </a:r>
            <a:endParaRPr lang="pt-PT" dirty="0" smtClean="0"/>
          </a:p>
          <a:p>
            <a:r>
              <a:rPr lang="pt-PT" dirty="0" smtClean="0"/>
              <a:t> </a:t>
            </a:r>
            <a:r>
              <a:rPr lang="pt-PT" dirty="0" smtClean="0">
                <a:hlinkClick r:id="rId4" action="ppaction://hlinksldjump"/>
              </a:rPr>
              <a:t>Cabeleireiros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49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Técnico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 Técnico em Informática é responsável pelo </a:t>
            </a:r>
            <a:r>
              <a:rPr lang="pt-PT" dirty="0" smtClean="0"/>
              <a:t>planeamento </a:t>
            </a:r>
            <a:r>
              <a:rPr lang="pt-PT" dirty="0"/>
              <a:t>e pela execução dos processos de manutenção de computadores e pela operação de redes locais de computadores. </a:t>
            </a:r>
          </a:p>
        </p:txBody>
      </p:sp>
      <p:pic>
        <p:nvPicPr>
          <p:cNvPr id="3074" name="Picture 2" descr="Image result for grandad haro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7430998" y="3918856"/>
            <a:ext cx="4761001" cy="293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6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Continuação do curso de técnico de informática</a:t>
            </a:r>
            <a:endParaRPr lang="pt-PT" sz="4000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Desenvolve aplicativos computacionais, adotando normas técnicas, de qualidade, de saúde, de segurança do trabalho e preservação ambiental no desempenho de sua função. </a:t>
            </a:r>
          </a:p>
          <a:p>
            <a:endParaRPr lang="pt-PT" dirty="0"/>
          </a:p>
        </p:txBody>
      </p:sp>
      <p:pic>
        <p:nvPicPr>
          <p:cNvPr id="4098" name="Picture 2" descr="Image result for grandad har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30" y="2843213"/>
            <a:ext cx="22193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hlinkClick r:id="rId3" action="ppaction://hlinksldjump"/>
          </p:cNvPr>
          <p:cNvSpPr/>
          <p:nvPr/>
        </p:nvSpPr>
        <p:spPr>
          <a:xfrm>
            <a:off x="11077303" y="6396335"/>
            <a:ext cx="11146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Cursos</a:t>
            </a:r>
          </a:p>
        </p:txBody>
      </p:sp>
      <p:sp>
        <p:nvSpPr>
          <p:cNvPr id="9" name="Seta para a direita 8">
            <a:hlinkClick r:id="rId3" action="ppaction://hlinksldjump"/>
          </p:cNvPr>
          <p:cNvSpPr/>
          <p:nvPr/>
        </p:nvSpPr>
        <p:spPr>
          <a:xfrm>
            <a:off x="10526804" y="6494748"/>
            <a:ext cx="459059" cy="26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48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O </a:t>
            </a:r>
            <a:r>
              <a:rPr lang="pt-PT" dirty="0"/>
              <a:t>futuro desta profissão é bastante promissor, pois a demanda por profissionais se dá em função do aumento do número de computadores. As expectativas são muito boas para o profissional, principalmente pelo crescimento do acesso da população à internet.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3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89" y="5750197"/>
            <a:ext cx="1999395" cy="112340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Continuação do curso de Operador de Informática</a:t>
            </a:r>
            <a:endParaRPr lang="pt-PT" sz="4000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196353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Saber operar computadores (fora ou em rede);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 smtClean="0"/>
          </a:p>
          <a:p>
            <a:r>
              <a:rPr lang="pt-PT" dirty="0" smtClean="0"/>
              <a:t>Executar </a:t>
            </a:r>
            <a:r>
              <a:rPr lang="pt-PT" dirty="0"/>
              <a:t>pequenas atualizações em softwares;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 smtClean="0"/>
          </a:p>
          <a:p>
            <a:r>
              <a:rPr lang="pt-PT" dirty="0" smtClean="0"/>
              <a:t>Executar </a:t>
            </a:r>
            <a:r>
              <a:rPr lang="pt-PT" dirty="0"/>
              <a:t>pequenos reparos nos equipamentos existentes;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 smtClean="0"/>
          </a:p>
          <a:p>
            <a:r>
              <a:rPr lang="pt-PT" dirty="0" smtClean="0"/>
              <a:t>Manter </a:t>
            </a:r>
            <a:r>
              <a:rPr lang="pt-PT" dirty="0"/>
              <a:t>registros de controle sobre equipamentos e softwares;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 smtClean="0"/>
          </a:p>
          <a:p>
            <a:r>
              <a:rPr lang="pt-PT" dirty="0" smtClean="0"/>
              <a:t>Digitar com produtividade;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 smtClean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Saber instalar antivírus e eliminar vírus de computadores;</a:t>
            </a:r>
            <a:br>
              <a:rPr lang="pt-PT" dirty="0" smtClean="0"/>
            </a:br>
            <a:endParaRPr lang="pt-PT" dirty="0" smtClean="0"/>
          </a:p>
          <a:p>
            <a:r>
              <a:rPr lang="pt-PT" dirty="0" smtClean="0"/>
              <a:t>Saber executar procedimentos de segurança de dados (backup);</a:t>
            </a:r>
            <a:br>
              <a:rPr lang="pt-PT" dirty="0" smtClean="0"/>
            </a:br>
            <a:endParaRPr lang="pt-PT" dirty="0" smtClean="0"/>
          </a:p>
          <a:p>
            <a:r>
              <a:rPr lang="pt-PT" dirty="0" smtClean="0"/>
              <a:t>Instalar sistemas operacionais e outros softwares básicos;</a:t>
            </a:r>
            <a:br>
              <a:rPr lang="pt-PT" dirty="0" smtClean="0"/>
            </a:br>
            <a:endParaRPr lang="pt-PT" dirty="0" smtClean="0"/>
          </a:p>
          <a:p>
            <a:r>
              <a:rPr lang="pt-PT" dirty="0" smtClean="0"/>
              <a:t>Conhecer bem os softwares mais usados em escritórios (Word, Excel, PowerPoint e Outlook);</a:t>
            </a:r>
            <a:br>
              <a:rPr lang="pt-PT" dirty="0" smtClean="0"/>
            </a:br>
            <a:r>
              <a:rPr lang="pt-PT" dirty="0" smtClean="0"/>
              <a:t>Conhecer bem como navegar na Internet.</a:t>
            </a:r>
          </a:p>
          <a:p>
            <a:endParaRPr lang="pt-PT" dirty="0"/>
          </a:p>
        </p:txBody>
      </p:sp>
      <p:sp>
        <p:nvSpPr>
          <p:cNvPr id="9" name="Retângulo 8">
            <a:hlinkClick r:id="rId3" action="ppaction://hlinksldjump"/>
          </p:cNvPr>
          <p:cNvSpPr/>
          <p:nvPr/>
        </p:nvSpPr>
        <p:spPr>
          <a:xfrm>
            <a:off x="11077303" y="6396335"/>
            <a:ext cx="11146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Cursos</a:t>
            </a:r>
          </a:p>
        </p:txBody>
      </p:sp>
      <p:sp>
        <p:nvSpPr>
          <p:cNvPr id="10" name="Seta para a direita 9">
            <a:hlinkClick r:id="rId3" action="ppaction://hlinksldjump"/>
          </p:cNvPr>
          <p:cNvSpPr/>
          <p:nvPr/>
        </p:nvSpPr>
        <p:spPr>
          <a:xfrm>
            <a:off x="10526804" y="6494748"/>
            <a:ext cx="459059" cy="26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5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 sector do Cabeleireiro registou um importante desenvolvimento nos últimos anos, sobretudo a nível de materiais e qualidade dos produtos. Surgiram novos tratamentos e soluções, verificando-se também maior oferta e variedade, novas marcas e tecnologias associadas.</a:t>
            </a:r>
          </a:p>
        </p:txBody>
      </p:sp>
      <p:pic>
        <p:nvPicPr>
          <p:cNvPr id="6148" name="Picture 4" descr="Image result for saloon and massage asm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13774" r="247" b="13541"/>
          <a:stretch/>
        </p:blipFill>
        <p:spPr bwMode="auto">
          <a:xfrm>
            <a:off x="7537258" y="4323806"/>
            <a:ext cx="4654741" cy="25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Continuação do Curso de Cabeleireiro 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Adquira ou </a:t>
            </a:r>
            <a:r>
              <a:rPr lang="pt-PT" dirty="0" smtClean="0"/>
              <a:t>atualize </a:t>
            </a:r>
            <a:r>
              <a:rPr lang="pt-PT" dirty="0"/>
              <a:t>as competências teóricas e práticas sobre esta </a:t>
            </a:r>
            <a:r>
              <a:rPr lang="pt-PT" dirty="0" smtClean="0"/>
              <a:t>atividade:</a:t>
            </a:r>
          </a:p>
          <a:p>
            <a:r>
              <a:rPr lang="pt-PT" dirty="0" smtClean="0"/>
              <a:t> </a:t>
            </a:r>
            <a:r>
              <a:rPr lang="pt-PT" dirty="0"/>
              <a:t>organização do salão, atendimento e aconselhamento de clientes nos cuidados e produtos do cabelo</a:t>
            </a:r>
            <a:r>
              <a:rPr lang="pt-PT" dirty="0" smtClean="0"/>
              <a:t>;</a:t>
            </a:r>
          </a:p>
          <a:p>
            <a:r>
              <a:rPr lang="pt-PT" dirty="0"/>
              <a:t> execute a lavagem, massagem e a pré-secagem do cabelo</a:t>
            </a:r>
            <a:r>
              <a:rPr lang="pt-PT" dirty="0" smtClean="0"/>
              <a:t>;</a:t>
            </a:r>
          </a:p>
          <a:p>
            <a:r>
              <a:rPr lang="pt-PT" dirty="0"/>
              <a:t> realize colorações, descolorações, ondulações e </a:t>
            </a:r>
            <a:r>
              <a:rPr lang="pt-PT" dirty="0" err="1"/>
              <a:t>desfrisagens</a:t>
            </a:r>
            <a:r>
              <a:rPr lang="pt-PT" dirty="0"/>
              <a:t>; </a:t>
            </a:r>
            <a:endParaRPr lang="pt-PT" dirty="0" smtClean="0"/>
          </a:p>
          <a:p>
            <a:r>
              <a:rPr lang="pt-PT" dirty="0" smtClean="0"/>
              <a:t>execute </a:t>
            </a:r>
            <a:r>
              <a:rPr lang="pt-PT" dirty="0"/>
              <a:t>mises, brushing, penteados, cortes clássicos e modernos femininos e criança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No final do curso exerça a profissão em  institutos de beleza, salões e gabinetes ou abra o seu próprio salão de cabeleireiro.</a:t>
            </a:r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7170" name="Picture 2" descr="Image result for baba cosmic bar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87" y="3134042"/>
            <a:ext cx="5414450" cy="304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hlinkClick r:id="rId3" action="ppaction://hlinksldjump"/>
          </p:cNvPr>
          <p:cNvSpPr/>
          <p:nvPr/>
        </p:nvSpPr>
        <p:spPr>
          <a:xfrm>
            <a:off x="11077303" y="6396335"/>
            <a:ext cx="11146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Cursos</a:t>
            </a:r>
          </a:p>
        </p:txBody>
      </p:sp>
      <p:sp>
        <p:nvSpPr>
          <p:cNvPr id="8" name="Seta para a direita 7">
            <a:hlinkClick r:id="rId3" action="ppaction://hlinksldjump"/>
          </p:cNvPr>
          <p:cNvSpPr/>
          <p:nvPr/>
        </p:nvSpPr>
        <p:spPr>
          <a:xfrm>
            <a:off x="10526804" y="6494748"/>
            <a:ext cx="459059" cy="26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33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187</Words>
  <Application>Microsoft Office PowerPoint</Application>
  <PresentationFormat>Ecrã Panorâmico</PresentationFormat>
  <Paragraphs>41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Menu Oculto</vt:lpstr>
      <vt:lpstr>Cursos</vt:lpstr>
      <vt:lpstr>Técnico de Informática</vt:lpstr>
      <vt:lpstr>Continuação do curso de técnico de informática</vt:lpstr>
      <vt:lpstr>Operador de Informática</vt:lpstr>
      <vt:lpstr>Continuação do curso de Operador de Informática</vt:lpstr>
      <vt:lpstr>Cabeleireiro</vt:lpstr>
      <vt:lpstr>Continuação do Curso de Cabeleireiro 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Formandos</dc:creator>
  <cp:lastModifiedBy>Formandos</cp:lastModifiedBy>
  <cp:revision>11</cp:revision>
  <dcterms:created xsi:type="dcterms:W3CDTF">2018-02-26T09:27:19Z</dcterms:created>
  <dcterms:modified xsi:type="dcterms:W3CDTF">2018-02-26T12:47:50Z</dcterms:modified>
</cp:coreProperties>
</file>