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WtatgUh5zWJcPWHb/LA+k5Kg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1FE96C-56C2-4357-9593-29691B013EB1}">
  <a:tblStyle styleId="{C41FE96C-56C2-4357-9593-29691B013E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dbc9aa69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dbc9aa6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bc9aa69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dbc9aa6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dbc9aa69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dbc9aa6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bc9aa69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bc9aa6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d312f447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d312f44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dbc9aa69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dbc9aa6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dbc9aa6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cdbc9aa69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dbc9aa6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cdbc9aa69a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dbc9aa6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cdbc9aa69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dbc9aa69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dbc9aa6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bc9aa69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dbc9aa6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bc9aa69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bc9aa6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dbc9aa69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dbc9aa6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dbc9aa69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dbc9aa6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2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2190749" y="2579687"/>
            <a:ext cx="8791575" cy="1074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b="1" lang="es-ES" sz="5400"/>
              <a:t>NÚMEROS PERFECTOS MPI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2638424" y="464978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ES"/>
              <a:t>JAIME GÓMEZ GARCÍA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ES"/>
              <a:t>DIEGO BERMÚDEZ PÉREZ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ES"/>
              <a:t>ALEJANDRO ARGÜELLO SUÁREZ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cdbc9aa69a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2059"/>
            <a:ext cx="12192002" cy="329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bc9aa69a_0_3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cdbc9aa69a_0_3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gcdbc9aa69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82" y="0"/>
            <a:ext cx="1101483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cdbc9aa69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78" y="0"/>
            <a:ext cx="1161204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cdbc9aa69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00025"/>
            <a:ext cx="1129665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s-ES" sz="4400"/>
              <a:t>PRUEBAS DE EJECUCIÓN</a:t>
            </a:r>
            <a:endParaRPr/>
          </a:p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143000" y="1840988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lang="es-ES" sz="2200"/>
              <a:t>Hemos realizado todas las pruebas en el mismo equipo, siendo este un i5 de octava generación de 8 núcleos y 16 hilos.</a:t>
            </a:r>
            <a:endParaRPr sz="2200"/>
          </a:p>
        </p:txBody>
      </p:sp>
      <p:pic>
        <p:nvPicPr>
          <p:cNvPr id="310" name="Google Shape;31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00" y="3193488"/>
            <a:ext cx="68103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cd312f447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657225"/>
            <a:ext cx="984885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gcdbc9aa69a_1_8"/>
          <p:cNvGraphicFramePr/>
          <p:nvPr/>
        </p:nvGraphicFramePr>
        <p:xfrm>
          <a:off x="2833688" y="118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{C41FE96C-56C2-4357-9593-29691B013EB1}</a:tableStyleId>
              </a:tblPr>
              <a:tblGrid>
                <a:gridCol w="914400"/>
                <a:gridCol w="914400"/>
                <a:gridCol w="923925"/>
                <a:gridCol w="923925"/>
                <a:gridCol w="923925"/>
                <a:gridCol w="923925"/>
                <a:gridCol w="10001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28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496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8128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33550336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8589869056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0000"/>
                          </a:solidFill>
                        </a:rPr>
                        <a:t>13743869132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1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0,000036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0,00006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0,00011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0,17706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36,330226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62,506604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2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0,000147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0,000125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0,000283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0,16719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37,592078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64,672681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4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0,000159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0,000361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0,00026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0,063115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14,261842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23,737027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8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0,003483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0,001446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0,004077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0,070926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8,976187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17,994707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16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0,005521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0,009167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0,004336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0,074646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8,893064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15,810279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32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0,00745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0,026344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0,036995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0,085561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9,503094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16,165575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C000"/>
                          </a:solidFill>
                        </a:rPr>
                        <a:t>64</a:t>
                      </a:r>
                      <a:endParaRPr sz="1100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0,068124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0,096946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0,047172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0,114052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10,365958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FFFFFF"/>
                          </a:solidFill>
                        </a:rPr>
                        <a:t>18,367968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16" y="1171700"/>
            <a:ext cx="7235575" cy="4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cdbc9aa69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175" y="1171700"/>
            <a:ext cx="7311651" cy="4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cdbc9aa69a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5" y="1202213"/>
            <a:ext cx="7152350" cy="4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3001" y="5804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s-ES" sz="4400"/>
              <a:t>ÍNDICE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10376820" cy="301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1- Introducción.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2- Diferentes implementaciones.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3- Pruebas de ejecución.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4- Conclusiones.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5- Mejoras propuestas.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cdbc9aa69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463" y="1205488"/>
            <a:ext cx="7479075" cy="4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cdbc9aa69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07" y="862013"/>
            <a:ext cx="8417998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dbc9aa69a_2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gcdbc9aa69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12" y="799638"/>
            <a:ext cx="8563770" cy="52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s-ES" sz="4400"/>
              <a:t>CONCLUSIONES</a:t>
            </a:r>
            <a:endParaRPr/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141412" y="1938125"/>
            <a:ext cx="9906000" cy="4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s-ES"/>
              <a:t>A partir de la observación de las gráficas anteriores hemos podido deducir las siguientes conclusiones: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Char char="-"/>
            </a:pPr>
            <a:r>
              <a:rPr lang="es-ES"/>
              <a:t>P</a:t>
            </a:r>
            <a:r>
              <a:rPr lang="es-ES"/>
              <a:t>ara números pequeños,</a:t>
            </a:r>
            <a:r>
              <a:rPr lang="es-ES"/>
              <a:t> al aumentar el número de procesos  empeora el rendimiento.</a:t>
            </a:r>
            <a:endParaRPr/>
          </a:p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Char char="-"/>
            </a:pPr>
            <a:r>
              <a:rPr lang="es-ES"/>
              <a:t>Para números grandes, al aumentar el número de procesos el rendimiento sufre una mejora.</a:t>
            </a:r>
            <a:endParaRPr/>
          </a:p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Char char="-"/>
            </a:pPr>
            <a:r>
              <a:rPr lang="es-ES"/>
              <a:t>El aumentar el número de procesos mejora el tiempo de ejecución hasta que se alcanza el número máximo de procesos que se pueden ejecutar a la vez según las </a:t>
            </a:r>
            <a:r>
              <a:rPr lang="es-ES"/>
              <a:t>características</a:t>
            </a:r>
            <a:r>
              <a:rPr lang="es-ES"/>
              <a:t> de nuestro ordenador.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s-ES" sz="4400"/>
              <a:t>MEJORAS PROPUESTAS</a:t>
            </a:r>
            <a:endParaRPr/>
          </a:p>
        </p:txBody>
      </p:sp>
      <p:sp>
        <p:nvSpPr>
          <p:cNvPr id="363" name="Google Shape;363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s-ES"/>
              <a:t>Reduciendo el rango de búsqueda de los primeros procesos, ya que estos son los que más divisores encuentran y los que más mensajes envían, logramos que el reparto sea más equitativo.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s-ES"/>
              <a:t>En vez de enviar cada divisor al proceso cero que solo le envíen la suma acumulada, reduciendo así el número de mensajes.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s-ES"/>
              <a:t>Eliminar el envío de la suma acumulada a los procesos siguientes.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3001" y="5431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s-ES" sz="4400"/>
              <a:t>INTRODUCCIÓN</a:t>
            </a:r>
            <a:endParaRPr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1412" y="2249487"/>
            <a:ext cx="10376820" cy="301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En esta presentación vamos a mostrar y evaluar los diferentes tiempos de ejecución que se producen al ejecutar nuestro programa de cálculo de números perfectos empleando el esquema MPI.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758700" y="1989450"/>
            <a:ext cx="1029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u="sng"/>
              <a:t>Un único proceso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2222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143000" y="2928600"/>
            <a:ext cx="99060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Se ejecuta cuando el número de procesos indicado es igual a 1.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No se producen ni </a:t>
            </a:r>
            <a:r>
              <a:rPr lang="es-ES"/>
              <a:t>envios</a:t>
            </a:r>
            <a:r>
              <a:rPr lang="es-ES"/>
              <a:t> ni recibos,  el proceso 0 se encarga de realizar todos los cálculos de manera secuencial sin ningún tipo de comunicación con otros procesos. Él mismo es el que proporciona el resultado final.</a:t>
            </a:r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-965100" y="476200"/>
            <a:ext cx="1412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IMPLEMENTACIONES</a:t>
            </a:r>
            <a:endParaRPr b="1" sz="4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cdbc9aa69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400" y="417600"/>
            <a:ext cx="6647201" cy="59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>
            <p:ph idx="1" type="body"/>
          </p:nvPr>
        </p:nvSpPr>
        <p:spPr>
          <a:xfrm>
            <a:off x="1141412" y="1668379"/>
            <a:ext cx="9905999" cy="412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Se ejecuta cuando el número de procesos indicado es igual a 2.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Proceso 0: Le envía al otro proceso el número a calcular. Cuando ese proceso termina recibe y comprueba los resultados.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Proceso 1: Este proceso es el encargado de realizar los cálculos, </a:t>
            </a:r>
            <a:r>
              <a:rPr lang="es-ES"/>
              <a:t>mandando</a:t>
            </a:r>
            <a:r>
              <a:rPr lang="es-ES"/>
              <a:t> </a:t>
            </a:r>
            <a:r>
              <a:rPr lang="es-ES"/>
              <a:t>al proceso 0 </a:t>
            </a:r>
            <a:r>
              <a:rPr lang="es-ES"/>
              <a:t>los divisores encontrados, la suma total y el tiempo utilizado.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1141412" y="774411"/>
            <a:ext cx="667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Dos procesos</a:t>
            </a:r>
            <a:endParaRPr sz="1800" u="sng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cdbc9aa69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13" y="152400"/>
            <a:ext cx="9254574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cdbc9aa69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214300"/>
            <a:ext cx="11249025" cy="6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1141412" y="1668379"/>
            <a:ext cx="9905999" cy="412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/>
              <a:t>Se ejecuta cuando el número de procesos es superior a 2.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/>
              <a:t>Proceso 0: divide el numero a calcular entre el número de procesos (sin contarse a si mismo), le envía a los demás proceso el límite superior e inferior entre los que tiene que calcular. </a:t>
            </a:r>
            <a:r>
              <a:rPr lang="es-ES"/>
              <a:t>Cuando termina cada proceso recibe y comprueba los resultados.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/>
              <a:t>Resto de procesos: realizan los cálculos entre sus respectivos rangos, según van encontrando un divisor se lo mandan al proceso 0. Finalmente envían la suma acumulada al proceso 0 y al siguiente proceso.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141412" y="774411"/>
            <a:ext cx="667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Tres procesos o más</a:t>
            </a:r>
            <a:endParaRPr sz="1800" u="sng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2021-04-14T16:38:13Z</dcterms:created>
  <dc:creator>Alejandro Argüello</dc:creator>
</cp:coreProperties>
</file>