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1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1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14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47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2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7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63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4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52DECA-46C4-4682-AEED-5E3D42301671}" type="datetimeFigureOut">
              <a:rPr lang="ru-RU" smtClean="0"/>
              <a:t>13.04.2016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BB0C-0871-4572-9EF1-B0A0DE498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01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1714500"/>
            <a:ext cx="9042400" cy="341557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ru-RU" b="1" u="sng" dirty="0" err="1">
                <a:ln/>
                <a:solidFill>
                  <a:schemeClr val="accent4"/>
                </a:solidFill>
              </a:rPr>
              <a:t>Видеонавигатор</a:t>
            </a:r>
            <a:r>
              <a:rPr lang="ru-RU" b="1" dirty="0">
                <a:ln/>
                <a:solidFill>
                  <a:schemeClr val="accent4"/>
                </a:solidFill>
              </a:rPr>
              <a:t>: </a:t>
            </a:r>
            <a:r>
              <a:rPr lang="ru-RU" b="1" dirty="0" smtClean="0">
                <a:ln/>
                <a:solidFill>
                  <a:schemeClr val="accent4"/>
                </a:solidFill>
              </a:rPr>
              <a:t/>
            </a:r>
            <a:br>
              <a:rPr lang="ru-RU" b="1" dirty="0" smtClean="0">
                <a:ln/>
                <a:solidFill>
                  <a:schemeClr val="accent4"/>
                </a:solidFill>
              </a:rPr>
            </a:br>
            <a:r>
              <a:rPr lang="ru-RU" b="1" dirty="0">
                <a:ln/>
                <a:solidFill>
                  <a:schemeClr val="accent4"/>
                </a:solidFill>
              </a:rPr>
              <a:t/>
            </a:r>
            <a:br>
              <a:rPr lang="ru-RU" b="1" dirty="0">
                <a:ln/>
                <a:solidFill>
                  <a:schemeClr val="accent4"/>
                </a:solidFill>
              </a:rPr>
            </a:br>
            <a:r>
              <a:rPr lang="ru-RU" sz="4400" b="1" dirty="0">
                <a:ln/>
                <a:solidFill>
                  <a:schemeClr val="accent4"/>
                </a:solidFill>
              </a:rPr>
              <a:t>самое полезное учебное видео из Всемирной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7439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8" y="1123950"/>
            <a:ext cx="7620118" cy="551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59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2" y="1312252"/>
            <a:ext cx="7782659" cy="5298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6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2" y="1450733"/>
            <a:ext cx="8054740" cy="4994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54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68978"/>
            <a:ext cx="7477125" cy="5589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09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4191000"/>
            <a:ext cx="8316912" cy="246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" y="676752"/>
            <a:ext cx="4837112" cy="3226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1752600"/>
            <a:ext cx="3898900" cy="1774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5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81219"/>
            <a:ext cx="8585200" cy="5486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3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2" y="712292"/>
            <a:ext cx="6765018" cy="5917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3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87389"/>
            <a:ext cx="6900863" cy="64039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42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</Words>
  <Application>Microsoft Office PowerPoint</Application>
  <PresentationFormat>Экран 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Видеонавигатор:   самое полезное учебное видео из Всемирной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Видеонавигатор: самое полезное учебное видео из Всемирной Сети</dc:title>
  <dc:creator>Пользователь</dc:creator>
  <cp:lastModifiedBy>Пользователь</cp:lastModifiedBy>
  <cp:revision>10</cp:revision>
  <dcterms:created xsi:type="dcterms:W3CDTF">2016-04-13T18:13:44Z</dcterms:created>
  <dcterms:modified xsi:type="dcterms:W3CDTF">2016-04-13T19:23:19Z</dcterms:modified>
</cp:coreProperties>
</file>