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98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55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5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96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98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0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55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1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7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BDC4764-F656-4735-9820-9886F8DF1D6A}" type="datetime1">
              <a:rPr lang="en-US" smtClean="0"/>
              <a:t>4/1/2025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6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youtu.be/BpBtRmTmbqQ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lizzar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What a Blizzard Is and Is Not as Explained By ABC News Meteorologist - ABC  News">
            <a:extLst>
              <a:ext uri="{FF2B5EF4-FFF2-40B4-BE49-F238E27FC236}">
                <a16:creationId xmlns:a16="http://schemas.microsoft.com/office/drawing/2014/main" id="{624E1FA8-AD17-6B43-74D2-AE365CA4D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805D2933-562F-AC3B-DEF1-1CE5E8E3DF21}"/>
              </a:ext>
            </a:extLst>
          </p:cNvPr>
          <p:cNvSpPr/>
          <p:nvPr/>
        </p:nvSpPr>
        <p:spPr>
          <a:xfrm>
            <a:off x="-114300" y="-152400"/>
            <a:ext cx="12522200" cy="7239000"/>
          </a:xfrm>
          <a:prstGeom prst="rect">
            <a:avLst/>
          </a:prstGeom>
          <a:solidFill>
            <a:schemeClr val="tx1">
              <a:alpha val="5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06495BD-9653-8E38-E10B-35BDE9219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725153"/>
            <a:ext cx="10515600" cy="987072"/>
          </a:xfrm>
        </p:spPr>
        <p:txBody>
          <a:bodyPr>
            <a:noAutofit/>
          </a:bodyPr>
          <a:lstStyle/>
          <a:p>
            <a:r>
              <a:rPr lang="cs-CZ" sz="7200" b="1" dirty="0">
                <a:solidFill>
                  <a:srgbClr val="FFFFFF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SNOW BLIZZARD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D9B10B2-7CE4-0638-D83D-A8BC7E0F1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208" y="3346703"/>
            <a:ext cx="10515600" cy="1098395"/>
          </a:xfrm>
        </p:spPr>
        <p:txBody>
          <a:bodyPr>
            <a:normAutofit/>
          </a:bodyPr>
          <a:lstStyle/>
          <a:p>
            <a:r>
              <a:rPr lang="cs-CZ" sz="2000" dirty="0">
                <a:solidFill>
                  <a:srgbClr val="FFFFFF"/>
                </a:solidFill>
                <a:latin typeface="Tunga" panose="020B0502040204020203" pitchFamily="34" charset="0"/>
                <a:cs typeface="Tunga" panose="020B0502040204020203" pitchFamily="34" charset="0"/>
              </a:rPr>
              <a:t>Patrik Schneider</a:t>
            </a:r>
          </a:p>
        </p:txBody>
      </p:sp>
    </p:spTree>
    <p:extLst>
      <p:ext uri="{BB962C8B-B14F-4D97-AF65-F5344CB8AC3E}">
        <p14:creationId xmlns:p14="http://schemas.microsoft.com/office/powerpoint/2010/main" val="302944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B6BF06-21A6-09CE-4BB3-0F4996D9B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cs-CZ" dirty="0" err="1"/>
              <a:t>Definition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24971D-C63D-D8A7-67D0-9F21C35F3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>
            <a:normAutofit/>
          </a:bodyPr>
          <a:lstStyle/>
          <a:p>
            <a:r>
              <a:rPr lang="cs-CZ" b="1" dirty="0" err="1"/>
              <a:t>Strong</a:t>
            </a:r>
            <a:r>
              <a:rPr lang="cs-CZ" b="1" dirty="0"/>
              <a:t> </a:t>
            </a:r>
            <a:r>
              <a:rPr lang="cs-CZ" b="1" dirty="0" err="1"/>
              <a:t>winds</a:t>
            </a:r>
            <a:r>
              <a:rPr lang="cs-CZ" b="1" dirty="0"/>
              <a:t>, </a:t>
            </a:r>
            <a:r>
              <a:rPr lang="cs-CZ" dirty="0"/>
              <a:t>up to 35mph (56 km/h)</a:t>
            </a:r>
          </a:p>
          <a:p>
            <a:r>
              <a:rPr lang="cs-CZ" b="1" dirty="0" err="1"/>
              <a:t>Reduced</a:t>
            </a:r>
            <a:r>
              <a:rPr lang="cs-CZ" b="1" dirty="0"/>
              <a:t> </a:t>
            </a:r>
            <a:r>
              <a:rPr lang="cs-CZ" b="1" dirty="0" err="1"/>
              <a:t>Visibility</a:t>
            </a:r>
            <a:r>
              <a:rPr lang="cs-CZ" b="1" dirty="0"/>
              <a:t>, </a:t>
            </a:r>
            <a:r>
              <a:rPr lang="cs-CZ" dirty="0" err="1"/>
              <a:t>less</a:t>
            </a:r>
            <a:r>
              <a:rPr lang="cs-CZ" dirty="0"/>
              <a:t> </a:t>
            </a:r>
            <a:r>
              <a:rPr lang="cs-CZ" dirty="0" err="1"/>
              <a:t>than</a:t>
            </a:r>
            <a:r>
              <a:rPr lang="cs-CZ" dirty="0"/>
              <a:t> 0.25 </a:t>
            </a:r>
            <a:r>
              <a:rPr lang="cs-CZ" dirty="0" err="1"/>
              <a:t>miles</a:t>
            </a:r>
            <a:r>
              <a:rPr lang="cs-CZ" dirty="0"/>
              <a:t> (400 </a:t>
            </a:r>
            <a:r>
              <a:rPr lang="cs-CZ" dirty="0" err="1"/>
              <a:t>meters</a:t>
            </a:r>
            <a:r>
              <a:rPr lang="cs-CZ" dirty="0"/>
              <a:t>)</a:t>
            </a:r>
          </a:p>
          <a:p>
            <a:r>
              <a:rPr lang="cs-CZ" b="1" dirty="0" err="1"/>
              <a:t>Duration</a:t>
            </a:r>
            <a:r>
              <a:rPr lang="cs-CZ" b="1" dirty="0"/>
              <a:t>: </a:t>
            </a:r>
            <a:r>
              <a:rPr lang="cs-CZ" dirty="0"/>
              <a:t>Minimum </a:t>
            </a:r>
            <a:r>
              <a:rPr lang="cs-CZ" dirty="0" err="1"/>
              <a:t>of</a:t>
            </a:r>
            <a:r>
              <a:rPr lang="cs-CZ" dirty="0"/>
              <a:t> 3 </a:t>
            </a:r>
            <a:r>
              <a:rPr lang="cs-CZ" dirty="0" err="1"/>
              <a:t>hours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3F8A3D0-03E3-B97C-D8E7-ED78FC8A2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4" name="Picture 2" descr="Here's the definition of a blizzard">
            <a:extLst>
              <a:ext uri="{FF2B5EF4-FFF2-40B4-BE49-F238E27FC236}">
                <a16:creationId xmlns:a16="http://schemas.microsoft.com/office/drawing/2014/main" id="{A747DB80-3656-B6C6-8E27-83E7C8EAF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54173"/>
            <a:ext cx="5359400" cy="301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8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71222C-3DBD-244C-6AB8-3BF4BC288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Causes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Blizzards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8E4D45-2D68-3F30-78E9-2D700183E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>
                <a:cs typeface="Tunga" panose="020B0502040204020203" pitchFamily="34" charset="0"/>
              </a:rPr>
              <a:t>Cold</a:t>
            </a:r>
            <a:r>
              <a:rPr lang="cs-CZ" b="1" dirty="0">
                <a:cs typeface="Tunga" panose="020B0502040204020203" pitchFamily="34" charset="0"/>
              </a:rPr>
              <a:t> air: </a:t>
            </a:r>
            <a:r>
              <a:rPr lang="cs-CZ" dirty="0" err="1">
                <a:cs typeface="Tunga" panose="020B0502040204020203" pitchFamily="34" charset="0"/>
              </a:rPr>
              <a:t>Blizzards</a:t>
            </a:r>
            <a:r>
              <a:rPr lang="cs-CZ" dirty="0">
                <a:cs typeface="Tunga" panose="020B0502040204020203" pitchFamily="34" charset="0"/>
              </a:rPr>
              <a:t> </a:t>
            </a:r>
            <a:r>
              <a:rPr lang="cs-CZ" dirty="0" err="1">
                <a:cs typeface="Tunga" panose="020B0502040204020203" pitchFamily="34" charset="0"/>
              </a:rPr>
              <a:t>need</a:t>
            </a:r>
            <a:r>
              <a:rPr lang="cs-CZ" dirty="0">
                <a:cs typeface="Tunga" panose="020B0502040204020203" pitchFamily="34" charset="0"/>
              </a:rPr>
              <a:t> very </a:t>
            </a:r>
            <a:r>
              <a:rPr lang="cs-CZ" dirty="0" err="1">
                <a:cs typeface="Tunga" panose="020B0502040204020203" pitchFamily="34" charset="0"/>
              </a:rPr>
              <a:t>cold</a:t>
            </a:r>
            <a:r>
              <a:rPr lang="cs-CZ" dirty="0">
                <a:cs typeface="Tunga" panose="020B0502040204020203" pitchFamily="34" charset="0"/>
              </a:rPr>
              <a:t> air (-0°C)</a:t>
            </a:r>
          </a:p>
          <a:p>
            <a:r>
              <a:rPr lang="cs-CZ" b="1" dirty="0" err="1">
                <a:cs typeface="Tunga" panose="020B0502040204020203" pitchFamily="34" charset="0"/>
              </a:rPr>
              <a:t>Moisture</a:t>
            </a:r>
            <a:r>
              <a:rPr lang="cs-CZ" b="1" dirty="0">
                <a:cs typeface="Tunga" panose="020B0502040204020203" pitchFamily="34" charset="0"/>
              </a:rPr>
              <a:t>: </a:t>
            </a:r>
            <a:r>
              <a:rPr lang="cs-CZ" dirty="0">
                <a:cs typeface="Tunga" panose="020B0502040204020203" pitchFamily="34" charset="0"/>
              </a:rPr>
              <a:t>They </a:t>
            </a:r>
            <a:r>
              <a:rPr lang="cs-CZ" dirty="0" err="1">
                <a:cs typeface="Tunga" panose="020B0502040204020203" pitchFamily="34" charset="0"/>
              </a:rPr>
              <a:t>require</a:t>
            </a:r>
            <a:r>
              <a:rPr lang="cs-CZ" dirty="0">
                <a:cs typeface="Tunga" panose="020B0502040204020203" pitchFamily="34" charset="0"/>
              </a:rPr>
              <a:t> </a:t>
            </a:r>
            <a:r>
              <a:rPr lang="cs-CZ" dirty="0" err="1">
                <a:cs typeface="Tunga" panose="020B0502040204020203" pitchFamily="34" charset="0"/>
              </a:rPr>
              <a:t>moisture</a:t>
            </a:r>
            <a:r>
              <a:rPr lang="cs-CZ" dirty="0">
                <a:cs typeface="Tunga" panose="020B0502040204020203" pitchFamily="34" charset="0"/>
              </a:rPr>
              <a:t> to </a:t>
            </a:r>
            <a:r>
              <a:rPr lang="cs-CZ" dirty="0" err="1">
                <a:cs typeface="Tunga" panose="020B0502040204020203" pitchFamily="34" charset="0"/>
              </a:rPr>
              <a:t>form</a:t>
            </a:r>
            <a:r>
              <a:rPr lang="cs-CZ" dirty="0">
                <a:cs typeface="Tunga" panose="020B0502040204020203" pitchFamily="34" charset="0"/>
              </a:rPr>
              <a:t> </a:t>
            </a:r>
            <a:r>
              <a:rPr lang="cs-CZ" dirty="0" err="1">
                <a:cs typeface="Tunga" panose="020B0502040204020203" pitchFamily="34" charset="0"/>
              </a:rPr>
              <a:t>clouds</a:t>
            </a:r>
            <a:r>
              <a:rPr lang="cs-CZ" dirty="0">
                <a:cs typeface="Tunga" panose="020B0502040204020203" pitchFamily="34" charset="0"/>
              </a:rPr>
              <a:t> and </a:t>
            </a:r>
            <a:r>
              <a:rPr lang="cs-CZ" dirty="0" err="1">
                <a:cs typeface="Tunga" panose="020B0502040204020203" pitchFamily="34" charset="0"/>
              </a:rPr>
              <a:t>precipitation</a:t>
            </a:r>
            <a:endParaRPr lang="cs-CZ" dirty="0">
              <a:cs typeface="Tunga" panose="020B0502040204020203" pitchFamily="34" charset="0"/>
            </a:endParaRPr>
          </a:p>
          <a:p>
            <a:r>
              <a:rPr lang="cs-CZ" b="1" dirty="0">
                <a:cs typeface="Tunga" panose="020B0502040204020203" pitchFamily="34" charset="0"/>
              </a:rPr>
              <a:t>Lift: </a:t>
            </a:r>
            <a:r>
              <a:rPr lang="cs-CZ" dirty="0" err="1">
                <a:cs typeface="Tunga" panose="020B0502040204020203" pitchFamily="34" charset="0"/>
              </a:rPr>
              <a:t>Warm</a:t>
            </a:r>
            <a:r>
              <a:rPr lang="cs-CZ" dirty="0">
                <a:cs typeface="Tunga" panose="020B0502040204020203" pitchFamily="34" charset="0"/>
              </a:rPr>
              <a:t> air </a:t>
            </a:r>
            <a:r>
              <a:rPr lang="cs-CZ" dirty="0" err="1">
                <a:cs typeface="Tunga" panose="020B0502040204020203" pitchFamily="34" charset="0"/>
              </a:rPr>
              <a:t>rising</a:t>
            </a:r>
            <a:r>
              <a:rPr lang="cs-CZ" dirty="0">
                <a:cs typeface="Tunga" panose="020B0502040204020203" pitchFamily="34" charset="0"/>
              </a:rPr>
              <a:t> </a:t>
            </a:r>
            <a:r>
              <a:rPr lang="cs-CZ" dirty="0" err="1">
                <a:cs typeface="Tunga" panose="020B0502040204020203" pitchFamily="34" charset="0"/>
              </a:rPr>
              <a:t>over</a:t>
            </a:r>
            <a:r>
              <a:rPr lang="cs-CZ" dirty="0">
                <a:cs typeface="Tunga" panose="020B0502040204020203" pitchFamily="34" charset="0"/>
              </a:rPr>
              <a:t> </a:t>
            </a:r>
            <a:r>
              <a:rPr lang="cs-CZ" dirty="0" err="1">
                <a:cs typeface="Tunga" panose="020B0502040204020203" pitchFamily="34" charset="0"/>
              </a:rPr>
              <a:t>cold</a:t>
            </a:r>
            <a:r>
              <a:rPr lang="cs-CZ" dirty="0">
                <a:cs typeface="Tunga" panose="020B0502040204020203" pitchFamily="34" charset="0"/>
              </a:rPr>
              <a:t> air </a:t>
            </a:r>
            <a:r>
              <a:rPr lang="cs-CZ" dirty="0" err="1">
                <a:cs typeface="Tunga" panose="020B0502040204020203" pitchFamily="34" charset="0"/>
              </a:rPr>
              <a:t>helps</a:t>
            </a:r>
            <a:r>
              <a:rPr lang="cs-CZ" dirty="0">
                <a:cs typeface="Tunga" panose="020B0502040204020203" pitchFamily="34" charset="0"/>
              </a:rPr>
              <a:t> </a:t>
            </a:r>
            <a:r>
              <a:rPr lang="cs-CZ" dirty="0" err="1">
                <a:cs typeface="Tunga" panose="020B0502040204020203" pitchFamily="34" charset="0"/>
              </a:rPr>
              <a:t>create</a:t>
            </a:r>
            <a:r>
              <a:rPr lang="cs-CZ" dirty="0">
                <a:cs typeface="Tunga" panose="020B0502040204020203" pitchFamily="34" charset="0"/>
              </a:rPr>
              <a:t> </a:t>
            </a:r>
            <a:r>
              <a:rPr lang="cs-CZ" dirty="0" err="1">
                <a:cs typeface="Tunga" panose="020B0502040204020203" pitchFamily="34" charset="0"/>
              </a:rPr>
              <a:t>clouds</a:t>
            </a:r>
            <a:r>
              <a:rPr lang="cs-CZ" dirty="0">
                <a:cs typeface="Tunga" panose="020B0502040204020203" pitchFamily="34" charset="0"/>
              </a:rPr>
              <a:t> and </a:t>
            </a:r>
            <a:r>
              <a:rPr lang="cs-CZ" dirty="0" err="1">
                <a:cs typeface="Tunga" panose="020B0502040204020203" pitchFamily="34" charset="0"/>
              </a:rPr>
              <a:t>snow</a:t>
            </a:r>
            <a:endParaRPr lang="cs-CZ" dirty="0">
              <a:cs typeface="Tunga" panose="020B0502040204020203" pitchFamily="34" charset="0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25C7478-4D5A-7C12-0EC4-CDCB259B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2" descr="Winter snow storm cripples central Europe | Climate Crisis News | Al Jazeera">
            <a:extLst>
              <a:ext uri="{FF2B5EF4-FFF2-40B4-BE49-F238E27FC236}">
                <a16:creationId xmlns:a16="http://schemas.microsoft.com/office/drawing/2014/main" id="{E6D782D7-7D63-0B91-A0F0-DA86F5AEC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552824"/>
            <a:ext cx="5308600" cy="298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438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5C65A804-8F2B-47C7-143A-BAD531A359CC}"/>
              </a:ext>
            </a:extLst>
          </p:cNvPr>
          <p:cNvSpPr/>
          <p:nvPr/>
        </p:nvSpPr>
        <p:spPr>
          <a:xfrm>
            <a:off x="-246888" y="0"/>
            <a:ext cx="12774168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B04567A-5F90-2900-C175-609E4A5E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Zástupný obsah 11">
            <a:extLst>
              <a:ext uri="{FF2B5EF4-FFF2-40B4-BE49-F238E27FC236}">
                <a16:creationId xmlns:a16="http://schemas.microsoft.com/office/drawing/2014/main" id="{9BAFC61E-5E02-8482-241F-03B8BF48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4" descr="171,114 Snow Blizzard Stock Photos - Free &amp; Royalty-Free Stock Photos from  Dreamstime">
            <a:extLst>
              <a:ext uri="{FF2B5EF4-FFF2-40B4-BE49-F238E27FC236}">
                <a16:creationId xmlns:a16="http://schemas.microsoft.com/office/drawing/2014/main" id="{54527DDF-AE53-81DD-58C3-74C8FD0D8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791" y="0"/>
            <a:ext cx="104304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4714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72BB64-5792-A1B6-9D81-E8D6E592B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Effects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Blizzards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B6FDE9-4593-56E4-2E4A-37048BCD4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4637151" cy="3903819"/>
          </a:xfrm>
        </p:spPr>
        <p:txBody>
          <a:bodyPr>
            <a:normAutofit/>
          </a:bodyPr>
          <a:lstStyle/>
          <a:p>
            <a:r>
              <a:rPr lang="cs-CZ" b="1">
                <a:cs typeface="Tunga" panose="020B0502040204020203" pitchFamily="34" charset="0"/>
              </a:rPr>
              <a:t>Low visibility: </a:t>
            </a:r>
            <a:r>
              <a:rPr lang="cs-CZ">
                <a:cs typeface="Tunga" panose="020B0502040204020203" pitchFamily="34" charset="0"/>
              </a:rPr>
              <a:t>Heavy snow and strong winds make it hard to see, which is dangerous for driving and walking</a:t>
            </a:r>
          </a:p>
          <a:p>
            <a:r>
              <a:rPr lang="cs-CZ" b="1">
                <a:cs typeface="Tunga" panose="020B0502040204020203" pitchFamily="34" charset="0"/>
              </a:rPr>
              <a:t>Snowdrifts: </a:t>
            </a:r>
            <a:r>
              <a:rPr lang="cs-CZ">
                <a:cs typeface="Tunga" panose="020B0502040204020203" pitchFamily="34" charset="0"/>
              </a:rPr>
              <a:t>Win can pile snow into large heaps, blocking roads and paths</a:t>
            </a:r>
            <a:endParaRPr lang="cs-CZ" b="1">
              <a:cs typeface="Tunga" panose="020B0502040204020203" pitchFamily="34" charset="0"/>
            </a:endParaRPr>
          </a:p>
          <a:p>
            <a:r>
              <a:rPr lang="cs-CZ" b="1">
                <a:cs typeface="Tunga" panose="020B0502040204020203" pitchFamily="34" charset="0"/>
              </a:rPr>
              <a:t>Cold Temperatures: </a:t>
            </a:r>
            <a:r>
              <a:rPr lang="cs-CZ">
                <a:cs typeface="Tunga" panose="020B0502040204020203" pitchFamily="34" charset="0"/>
              </a:rPr>
              <a:t>Strong winds can make it even colder, increasing the risk of frostbite and hypothermia</a:t>
            </a:r>
            <a:endParaRPr lang="cs-CZ" b="1">
              <a:cs typeface="Tunga" panose="020B0502040204020203" pitchFamily="34" charset="0"/>
            </a:endParaRPr>
          </a:p>
          <a:p>
            <a:pPr marL="0" indent="0">
              <a:buNone/>
            </a:pPr>
            <a:endParaRPr lang="cs-CZ" dirty="0">
              <a:cs typeface="Tunga" panose="020B0502040204020203" pitchFamily="34" charset="0"/>
            </a:endParaRP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F505A77-1BBE-44F1-8BD8-76A630FBB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/>
              <a:t>4</a:t>
            </a:r>
            <a:endParaRPr lang="en-US" dirty="0"/>
          </a:p>
        </p:txBody>
      </p:sp>
      <p:pic>
        <p:nvPicPr>
          <p:cNvPr id="5" name="Obrázek 4" descr="Obsah obrázku osoba, Lidská tvář, příroda, zima&#10;&#10;Obsah vygenerovaný umělou inteligencí může být nesprávný.">
            <a:extLst>
              <a:ext uri="{FF2B5EF4-FFF2-40B4-BE49-F238E27FC236}">
                <a16:creationId xmlns:a16="http://schemas.microsoft.com/office/drawing/2014/main" id="{42491DED-7A06-C9C3-5CBD-F15E31499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406" y="1600200"/>
            <a:ext cx="6400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65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7074CA-BF11-48C0-DD49-D628AD55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Safety</a:t>
            </a:r>
            <a:r>
              <a:rPr lang="cs-CZ" dirty="0"/>
              <a:t> </a:t>
            </a:r>
            <a:r>
              <a:rPr lang="cs-CZ" dirty="0" err="1"/>
              <a:t>tips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F10FB3-5458-354D-7C35-CC4E3B04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Stay</a:t>
            </a:r>
            <a:r>
              <a:rPr lang="cs-CZ" b="1" dirty="0"/>
              <a:t> </a:t>
            </a:r>
            <a:r>
              <a:rPr lang="cs-CZ" b="1" dirty="0" err="1"/>
              <a:t>indoors</a:t>
            </a:r>
            <a:r>
              <a:rPr lang="cs-CZ" b="1" dirty="0"/>
              <a:t>:</a:t>
            </a:r>
            <a:r>
              <a:rPr lang="cs-CZ" dirty="0"/>
              <a:t> It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safest</a:t>
            </a:r>
            <a:r>
              <a:rPr lang="cs-CZ" dirty="0"/>
              <a:t> to </a:t>
            </a:r>
            <a:r>
              <a:rPr lang="cs-CZ" dirty="0" err="1"/>
              <a:t>reamin</a:t>
            </a:r>
            <a:r>
              <a:rPr lang="cs-CZ" dirty="0"/>
              <a:t> </a:t>
            </a:r>
            <a:r>
              <a:rPr lang="cs-CZ" dirty="0" err="1"/>
              <a:t>inside</a:t>
            </a:r>
            <a:r>
              <a:rPr lang="cs-CZ" dirty="0"/>
              <a:t> </a:t>
            </a:r>
            <a:r>
              <a:rPr lang="cs-CZ" dirty="0" err="1"/>
              <a:t>during</a:t>
            </a:r>
            <a:r>
              <a:rPr lang="cs-CZ" dirty="0"/>
              <a:t> a </a:t>
            </a:r>
            <a:r>
              <a:rPr lang="cs-CZ" dirty="0" err="1"/>
              <a:t>blizzard</a:t>
            </a:r>
            <a:endParaRPr lang="cs-CZ" dirty="0"/>
          </a:p>
          <a:p>
            <a:r>
              <a:rPr lang="cs-CZ" b="1" dirty="0" err="1"/>
              <a:t>Emergency</a:t>
            </a:r>
            <a:r>
              <a:rPr lang="cs-CZ" b="1" dirty="0"/>
              <a:t> </a:t>
            </a:r>
            <a:r>
              <a:rPr lang="cs-CZ" b="1" dirty="0" err="1"/>
              <a:t>Kit</a:t>
            </a:r>
            <a:r>
              <a:rPr lang="cs-CZ" b="1" dirty="0"/>
              <a:t>: </a:t>
            </a:r>
            <a:r>
              <a:rPr lang="cs-CZ" dirty="0" err="1"/>
              <a:t>Keep</a:t>
            </a:r>
            <a:r>
              <a:rPr lang="cs-CZ" dirty="0"/>
              <a:t> food, </a:t>
            </a:r>
            <a:r>
              <a:rPr lang="cs-CZ" dirty="0" err="1"/>
              <a:t>water</a:t>
            </a:r>
            <a:r>
              <a:rPr lang="cs-CZ" dirty="0"/>
              <a:t>, and </a:t>
            </a:r>
            <a:r>
              <a:rPr lang="cs-CZ" dirty="0" err="1"/>
              <a:t>warm</a:t>
            </a:r>
            <a:r>
              <a:rPr lang="cs-CZ" dirty="0"/>
              <a:t> </a:t>
            </a:r>
            <a:r>
              <a:rPr lang="cs-CZ" dirty="0" err="1"/>
              <a:t>clothing</a:t>
            </a:r>
            <a:r>
              <a:rPr lang="cs-CZ" dirty="0"/>
              <a:t> in case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power</a:t>
            </a:r>
            <a:r>
              <a:rPr lang="cs-CZ" dirty="0"/>
              <a:t> </a:t>
            </a:r>
            <a:r>
              <a:rPr lang="cs-CZ" dirty="0" err="1"/>
              <a:t>goes</a:t>
            </a:r>
            <a:r>
              <a:rPr lang="cs-CZ" dirty="0"/>
              <a:t> out</a:t>
            </a:r>
          </a:p>
          <a:p>
            <a:r>
              <a:rPr lang="cs-CZ" b="1" dirty="0" err="1"/>
              <a:t>Stay</a:t>
            </a:r>
            <a:r>
              <a:rPr lang="cs-CZ" b="1" dirty="0"/>
              <a:t> </a:t>
            </a:r>
            <a:r>
              <a:rPr lang="cs-CZ" b="1" dirty="0" err="1"/>
              <a:t>informed</a:t>
            </a:r>
            <a:r>
              <a:rPr lang="cs-CZ" b="1" dirty="0"/>
              <a:t>: </a:t>
            </a:r>
            <a:r>
              <a:rPr lang="cs-CZ" dirty="0"/>
              <a:t>Listen to </a:t>
            </a:r>
            <a:r>
              <a:rPr lang="cs-CZ" dirty="0" err="1"/>
              <a:t>weather</a:t>
            </a:r>
            <a:r>
              <a:rPr lang="cs-CZ" dirty="0"/>
              <a:t> </a:t>
            </a:r>
            <a:r>
              <a:rPr lang="cs-CZ" dirty="0" err="1"/>
              <a:t>updates</a:t>
            </a:r>
            <a:r>
              <a:rPr lang="cs-CZ" dirty="0"/>
              <a:t> and </a:t>
            </a:r>
            <a:r>
              <a:rPr lang="cs-CZ" dirty="0" err="1"/>
              <a:t>warnings</a:t>
            </a:r>
            <a:endParaRPr lang="cs-CZ" b="1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ADD417-C0B8-67D2-39AE-7DD28A2E4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cs-CZ" dirty="0"/>
              <a:t>5</a:t>
            </a:r>
            <a:endParaRPr lang="en-US" dirty="0"/>
          </a:p>
        </p:txBody>
      </p:sp>
      <p:pic>
        <p:nvPicPr>
          <p:cNvPr id="5" name="Obrázek 4" descr="Obsah obrázku venku, strom, sníh, vozidlo&#10;&#10;Obsah vygenerovaný umělou inteligencí může být nesprávný.">
            <a:extLst>
              <a:ext uri="{FF2B5EF4-FFF2-40B4-BE49-F238E27FC236}">
                <a16:creationId xmlns:a16="http://schemas.microsoft.com/office/drawing/2014/main" id="{C04ECE6E-A7EF-ABE5-8ABB-80EE4F66A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484" y="3851803"/>
            <a:ext cx="4231416" cy="2417952"/>
          </a:xfrm>
          <a:prstGeom prst="rect">
            <a:avLst/>
          </a:prstGeom>
        </p:spPr>
      </p:pic>
      <p:pic>
        <p:nvPicPr>
          <p:cNvPr id="8" name="Obrázek 7" descr="Obsah obrázku sníh, venku, mrazivé počasí, zima&#10;&#10;Obsah vygenerovaný umělou inteligencí může být nesprávný.">
            <a:extLst>
              <a:ext uri="{FF2B5EF4-FFF2-40B4-BE49-F238E27FC236}">
                <a16:creationId xmlns:a16="http://schemas.microsoft.com/office/drawing/2014/main" id="{1FB42087-7493-B54B-B033-D16E50077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787" y="249975"/>
            <a:ext cx="4060018" cy="232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748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B8894A-9FB2-D165-B77B-6BC6672C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r>
              <a:rPr lang="cs-CZ" dirty="0"/>
              <a:t>!!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EA88DD-ECAD-7D89-80E3-9B6540F5C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25225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518CFE-FCAB-96B8-7895-6312A988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sources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F0DFC1-88B6-6696-12E9-75B44549B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https://youtu.be/BpBtRmTmbqQ</a:t>
            </a:r>
            <a:endParaRPr lang="cs-CZ" dirty="0"/>
          </a:p>
          <a:p>
            <a:r>
              <a:rPr lang="cs-CZ" dirty="0">
                <a:hlinkClick r:id="rId3"/>
              </a:rPr>
              <a:t>https://chatgpt.com/</a:t>
            </a:r>
            <a:endParaRPr lang="cs-CZ" dirty="0"/>
          </a:p>
          <a:p>
            <a:r>
              <a:rPr lang="cs-CZ" dirty="0">
                <a:hlinkClick r:id="rId4"/>
              </a:rPr>
              <a:t>https://en.wikipedia.org/wiki/Blizzard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A6FF753E-D366-50F5-3528-657148B6F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59F48CA-3082-BBBC-9D77-6CBAFA7C1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F543E5-FC95-0731-5DFE-458F39DA7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394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BohoVogue">
      <a:dk1>
        <a:sysClr val="windowText" lastClr="000000"/>
      </a:dk1>
      <a:lt1>
        <a:sysClr val="window" lastClr="FFFFFF"/>
      </a:lt1>
      <a:dk2>
        <a:srgbClr val="35403A"/>
      </a:dk2>
      <a:lt2>
        <a:srgbClr val="F1EFEB"/>
      </a:lt2>
      <a:accent1>
        <a:srgbClr val="9E8B50"/>
      </a:accent1>
      <a:accent2>
        <a:srgbClr val="D5966B"/>
      </a:accent2>
      <a:accent3>
        <a:srgbClr val="9BA6BB"/>
      </a:accent3>
      <a:accent4>
        <a:srgbClr val="869880"/>
      </a:accent4>
      <a:accent5>
        <a:srgbClr val="588267"/>
      </a:accent5>
      <a:accent6>
        <a:srgbClr val="B89C46"/>
      </a:accent6>
      <a:hlink>
        <a:srgbClr val="C77138"/>
      </a:hlink>
      <a:folHlink>
        <a:srgbClr val="589374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209</Words>
  <Application>Microsoft Office PowerPoint</Application>
  <PresentationFormat>Širokoúhlá obrazovka</PresentationFormat>
  <Paragraphs>30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4" baseType="lpstr">
      <vt:lpstr>Aptos Light</vt:lpstr>
      <vt:lpstr>Arial</vt:lpstr>
      <vt:lpstr>Calibri</vt:lpstr>
      <vt:lpstr>Tunga</vt:lpstr>
      <vt:lpstr>Walbaum Display</vt:lpstr>
      <vt:lpstr>BohoVogueVTI</vt:lpstr>
      <vt:lpstr>SNOW BLIZZARD</vt:lpstr>
      <vt:lpstr>Definition</vt:lpstr>
      <vt:lpstr>Causes of Blizzards</vt:lpstr>
      <vt:lpstr>Prezentace aplikace PowerPoint</vt:lpstr>
      <vt:lpstr>Effects of Blizzards</vt:lpstr>
      <vt:lpstr>Safety tips</vt:lpstr>
      <vt:lpstr>Thank you for your attention!!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Patrik Schneider</dc:creator>
  <cp:lastModifiedBy>Patrik Schneider</cp:lastModifiedBy>
  <cp:revision>3</cp:revision>
  <dcterms:created xsi:type="dcterms:W3CDTF">2024-11-07T18:43:27Z</dcterms:created>
  <dcterms:modified xsi:type="dcterms:W3CDTF">2025-04-01T16:59:57Z</dcterms:modified>
</cp:coreProperties>
</file>