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3F142-29B8-42BB-A100-3B455D61724D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226A1-4298-4919-AE61-C45FEF0FA3E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0292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"Na </a:t>
            </a:r>
            <a:r>
              <a:rPr lang="en-US" dirty="0" err="1"/>
              <a:t>plech</a:t>
            </a:r>
            <a:r>
              <a:rPr lang="en-US" dirty="0"/>
              <a:t>" is a 2025 Czech comedy film directed by Marty Pohl, who is also known as the rapper Řezník. The film was released on January 23, 2025, in the Czech Republic.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26A1-4298-4919-AE61-C45FEF0FA3EF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15694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Marek, a young economist, relocates to northern Czechia for work. Unexpectedly, he becomes entangled with a peculiar family living nearby.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26A1-4298-4919-AE61-C45FEF0FA3EF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425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Marek discovers a lost backpack and attempts to return it, but a</a:t>
            </a:r>
            <a:r>
              <a:rPr lang="cs-CZ" dirty="0"/>
              <a:t> police</a:t>
            </a:r>
            <a:r>
              <a:rPr lang="en-US" dirty="0"/>
              <a:t> inspector detains him and convinces him to collaborate. He infiltrates a family involved in meth production and uses his economic skills to improve their operations.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26A1-4298-4919-AE61-C45FEF0FA3EF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1404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film blends street smarts with economic tactics, delving into themes like family and friendship. It showcases absurd humor and satire, aligning with the ZNK universe created by Marty Pohl.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A226A1-4298-4919-AE61-C45FEF0FA3EF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60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1E0952-1CE2-441C-474E-60B03A196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0E68A8A6-5CF4-13FE-17C0-74D9A70F1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6F441CA-BBCD-D761-D272-6D51E752D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271388F-21AF-0A11-BC54-BE2FF953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12E65BB-B474-9671-7AD6-A33EF921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1810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BFFF56-86C1-3315-D512-C533E3AB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73DCE0A-6FBA-B7FB-2243-A9314EF3D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B5DC63-206B-5B60-84BB-FAB6EF4A2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E886D06-4837-24D7-B806-BF73CF75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7F28C05-177F-9D77-D69D-413C9A9C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69628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FA58E5D4-2C3C-F0E9-EA57-3FCF19247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D3E8158D-0C23-FA49-6700-5F593ACA1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7E017E-2883-791D-7234-0252FF5A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50C7F51-984A-6556-8123-63872D952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100B3D5-A150-2CC5-73E3-8BB8D243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824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4329AC-E24A-5992-364A-D91F4863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3202D8D-E8DF-6857-C0AF-0D7ED68C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22285B5-044A-98C1-51F6-B8087222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D8B975-A6CF-788C-0A07-7777B94E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197CF7A-5490-2300-0DD7-D1A78EC3E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4715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737C8E3-CD3F-BCE9-FDB6-794072017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9DBB178-3579-B78E-A543-45145860A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784B254-D7DB-0B14-CE9E-CAC91B7B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942D8D-6D89-C5CE-6FF5-8BE8F88A6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5F91629-8C24-04F9-C324-2DAC7EBC1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6901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BFC210-EEFC-5DD8-3BDA-DDF360DC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C310FE-2745-D2FB-417A-C5AA63251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DB7FA81-7EED-EDC0-A125-80D6D2CD9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D57ECF-2B9C-C211-0890-4472369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B901FF-BB7A-630C-141F-D12493E4C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E5EAB42-4652-4EA3-9868-4789A946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899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851F5E-D427-A3DB-FB82-873609FA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B62EFE2F-92F3-1A97-2149-82479C659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F6F3598-4A80-2301-3DB7-29AF1BDC5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A1DDBDC2-B1AD-007E-401E-92D3A65F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BE61B3A9-E88A-BF67-2DAA-D9BDB3AE5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2D246C40-272F-E347-9B8A-EE4D0649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7F2113C-DDFF-3C1F-2402-6E32F2F5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A296766-FE20-0753-9B06-F2C95F6D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60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5B40781-B423-1671-39B1-36DEF99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ABFFA0D-FE4C-1F37-352B-A4DC7BD2E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640C7FEF-29AD-1E16-FC1F-7DE91C76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ABBFDE7-1E41-579F-8276-455CB2E4E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38168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C2F68410-0F60-BEAA-A328-1D982A1D5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2B97B331-B973-CC8C-3B92-AF3D18C3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41EE327-B332-5D18-9DAF-A0D055A6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48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39944BF-7B81-26F7-3558-7B9F9444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5BDEE6-F6F4-E2C0-0975-41FE79E10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629E35E9-D065-F85A-77E3-9409CBA1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0561F39-B243-0E97-E2BF-81290229B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6B793F1-2D67-7633-1AAD-E831DE99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2A553EA-C045-6C7D-BD7A-3953C35F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951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A70BC0-C3D7-6B8F-666E-D0F99CC9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1CF2F5FD-CA5B-5323-9BDD-94ECB56492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49BF11D-7E3D-F01B-2A42-2BEBCA873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2EC689-FEDF-0720-9BEB-7E525BE2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5B5C0D1-775E-396F-8AE0-B56B23B62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04D45D99-412E-1004-3752-1F660428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649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8201AB3A-47C5-5DDA-34AA-EC7C818AF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77D2BDD-03BE-A77C-E05F-81AF421C6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9E3A84-ACE5-6352-670A-E64C1E3F9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3B041C-DB69-438F-9D26-EDBDD28D9978}" type="datetimeFigureOut">
              <a:rPr lang="cs-CZ" smtClean="0"/>
              <a:t>22.04.2025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FBA635C-E262-8054-2F95-25F469B7DA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D8FD4FC-A131-8979-5D38-E1E16E623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5D69C-BD60-4DF8-B4CD-2D2993AC8F4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4172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 plech: první trailer a fotky z nejdrsnější české komedie od rappera  Řezníka - Prima COOL">
            <a:extLst>
              <a:ext uri="{FF2B5EF4-FFF2-40B4-BE49-F238E27FC236}">
                <a16:creationId xmlns:a16="http://schemas.microsoft.com/office/drawing/2014/main" id="{9BC60565-C1BF-81FB-62FC-5EEC9B5C9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"/>
            <a:ext cx="12192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87DD2BC8-4D42-D6AF-EBCC-1008B6C99FC3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DA88D6E-4B5B-D7A0-E03E-2F69D09294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b="1" dirty="0">
                <a:solidFill>
                  <a:schemeClr val="bg1"/>
                </a:solidFill>
              </a:rPr>
              <a:t>Na plech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5798EB3-7D5D-D1A4-3384-1CA0E3C548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solidFill>
                  <a:schemeClr val="bg1"/>
                </a:solidFill>
              </a:rPr>
              <a:t>Patrik Schneider</a:t>
            </a:r>
          </a:p>
          <a:p>
            <a:r>
              <a:rPr lang="cs-CZ" dirty="0">
                <a:solidFill>
                  <a:schemeClr val="bg1"/>
                </a:solidFill>
              </a:rPr>
              <a:t>I2.C</a:t>
            </a:r>
          </a:p>
        </p:txBody>
      </p:sp>
    </p:spTree>
    <p:extLst>
      <p:ext uri="{BB962C8B-B14F-4D97-AF65-F5344CB8AC3E}">
        <p14:creationId xmlns:p14="http://schemas.microsoft.com/office/powerpoint/2010/main" val="3188478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27E727B-435A-1469-5B43-C4EC7551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r>
              <a:rPr lang="cs-CZ" dirty="0"/>
              <a:t>	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D5BC91-2DC5-D149-2912-90C4B622D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Genre</a:t>
            </a:r>
            <a:r>
              <a:rPr lang="cs-CZ" dirty="0"/>
              <a:t>: </a:t>
            </a:r>
            <a:r>
              <a:rPr lang="cs-CZ" dirty="0" err="1"/>
              <a:t>Comedy</a:t>
            </a:r>
            <a:endParaRPr lang="cs-CZ" dirty="0"/>
          </a:p>
          <a:p>
            <a:r>
              <a:rPr lang="cs-CZ" dirty="0" err="1"/>
              <a:t>Director</a:t>
            </a:r>
            <a:r>
              <a:rPr lang="cs-CZ" dirty="0"/>
              <a:t>: Marty Pohl</a:t>
            </a:r>
          </a:p>
          <a:p>
            <a:r>
              <a:rPr lang="cs-CZ" dirty="0" err="1"/>
              <a:t>Release</a:t>
            </a:r>
            <a:r>
              <a:rPr lang="cs-CZ" dirty="0"/>
              <a:t> </a:t>
            </a:r>
            <a:r>
              <a:rPr lang="cs-CZ" dirty="0" err="1"/>
              <a:t>date</a:t>
            </a:r>
            <a:r>
              <a:rPr lang="cs-CZ" dirty="0"/>
              <a:t>: 23th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January</a:t>
            </a:r>
            <a:r>
              <a:rPr lang="cs-CZ" dirty="0"/>
              <a:t>, 2025</a:t>
            </a:r>
          </a:p>
        </p:txBody>
      </p:sp>
      <p:pic>
        <p:nvPicPr>
          <p:cNvPr id="4098" name="Picture 2" descr="NA PLECH (Official Teaser)">
            <a:extLst>
              <a:ext uri="{FF2B5EF4-FFF2-40B4-BE49-F238E27FC236}">
                <a16:creationId xmlns:a16="http://schemas.microsoft.com/office/drawing/2014/main" id="{A5CE8BA4-951C-FFF8-AED9-A9C2A4E6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205" y="3622405"/>
            <a:ext cx="4779776" cy="268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9756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32107D3-56EE-88C7-A270-CDDC5AE1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Main</a:t>
            </a:r>
            <a:r>
              <a:rPr lang="cs-CZ" dirty="0"/>
              <a:t> </a:t>
            </a:r>
            <a:r>
              <a:rPr lang="cs-CZ" dirty="0" err="1"/>
              <a:t>Character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9010E87-B78E-AADF-74B1-B651ACCD0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err="1"/>
              <a:t>Protagonist</a:t>
            </a:r>
            <a:r>
              <a:rPr lang="cs-CZ" b="1" dirty="0"/>
              <a:t>: </a:t>
            </a:r>
            <a:r>
              <a:rPr lang="cs-CZ" dirty="0"/>
              <a:t>Marek</a:t>
            </a:r>
          </a:p>
          <a:p>
            <a:endParaRPr lang="cs-CZ" b="1" dirty="0"/>
          </a:p>
          <a:p>
            <a:endParaRPr lang="cs-CZ" b="1" dirty="0"/>
          </a:p>
          <a:p>
            <a:r>
              <a:rPr lang="cs-CZ" dirty="0" err="1"/>
              <a:t>Young</a:t>
            </a:r>
            <a:r>
              <a:rPr lang="cs-CZ" dirty="0"/>
              <a:t> </a:t>
            </a:r>
            <a:r>
              <a:rPr lang="cs-CZ" dirty="0" err="1"/>
              <a:t>economist</a:t>
            </a:r>
            <a:endParaRPr lang="cs-CZ" dirty="0"/>
          </a:p>
          <a:p>
            <a:r>
              <a:rPr lang="cs-CZ" dirty="0" err="1"/>
              <a:t>Moves</a:t>
            </a:r>
            <a:r>
              <a:rPr lang="cs-CZ" dirty="0"/>
              <a:t> to </a:t>
            </a:r>
            <a:r>
              <a:rPr lang="cs-CZ" dirty="0" err="1"/>
              <a:t>northern</a:t>
            </a:r>
            <a:r>
              <a:rPr lang="cs-CZ" dirty="0"/>
              <a:t> </a:t>
            </a:r>
            <a:r>
              <a:rPr lang="cs-CZ" dirty="0" err="1"/>
              <a:t>Czechia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a </a:t>
            </a:r>
            <a:r>
              <a:rPr lang="cs-CZ" dirty="0" err="1"/>
              <a:t>new</a:t>
            </a:r>
            <a:r>
              <a:rPr lang="cs-CZ" dirty="0"/>
              <a:t> </a:t>
            </a:r>
            <a:r>
              <a:rPr lang="cs-CZ" dirty="0" err="1"/>
              <a:t>job</a:t>
            </a:r>
            <a:endParaRPr lang="cs-CZ" dirty="0"/>
          </a:p>
          <a:p>
            <a:r>
              <a:rPr lang="cs-CZ" dirty="0" err="1"/>
              <a:t>Gets</a:t>
            </a:r>
            <a:r>
              <a:rPr lang="cs-CZ" dirty="0"/>
              <a:t> </a:t>
            </a:r>
            <a:r>
              <a:rPr lang="cs-CZ" dirty="0" err="1"/>
              <a:t>involved</a:t>
            </a:r>
            <a:r>
              <a:rPr lang="cs-CZ" dirty="0"/>
              <a:t> </a:t>
            </a:r>
            <a:r>
              <a:rPr lang="cs-CZ" dirty="0" err="1"/>
              <a:t>with</a:t>
            </a:r>
            <a:r>
              <a:rPr lang="cs-CZ" dirty="0"/>
              <a:t> and </a:t>
            </a:r>
            <a:r>
              <a:rPr lang="cs-CZ" dirty="0" err="1"/>
              <a:t>unusual</a:t>
            </a:r>
            <a:r>
              <a:rPr lang="cs-CZ" dirty="0"/>
              <a:t> </a:t>
            </a:r>
            <a:r>
              <a:rPr lang="cs-CZ" dirty="0" err="1"/>
              <a:t>family</a:t>
            </a:r>
            <a:endParaRPr lang="cs-CZ" dirty="0"/>
          </a:p>
        </p:txBody>
      </p:sp>
      <p:pic>
        <p:nvPicPr>
          <p:cNvPr id="2050" name="Picture 2" descr="Na plech (2025) | ČSFD.cz">
            <a:extLst>
              <a:ext uri="{FF2B5EF4-FFF2-40B4-BE49-F238E27FC236}">
                <a16:creationId xmlns:a16="http://schemas.microsoft.com/office/drawing/2014/main" id="{A8791C98-68D1-A924-ADC0-5BCE704B6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408" y="272257"/>
            <a:ext cx="44577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02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CFD45F-ED9B-6FA9-BBFD-33CC30EF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The plot 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56B005-0496-9293-F58C-712D2FF26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Marek </a:t>
            </a:r>
            <a:r>
              <a:rPr lang="cs-CZ" dirty="0" err="1"/>
              <a:t>finds</a:t>
            </a:r>
            <a:r>
              <a:rPr lang="cs-CZ" dirty="0"/>
              <a:t> a </a:t>
            </a:r>
            <a:r>
              <a:rPr lang="cs-CZ" dirty="0" err="1"/>
              <a:t>lost</a:t>
            </a:r>
            <a:r>
              <a:rPr lang="cs-CZ" dirty="0"/>
              <a:t> </a:t>
            </a:r>
            <a:r>
              <a:rPr lang="cs-CZ" dirty="0" err="1"/>
              <a:t>backpack</a:t>
            </a:r>
            <a:r>
              <a:rPr lang="cs-CZ" dirty="0"/>
              <a:t> and </a:t>
            </a:r>
            <a:r>
              <a:rPr lang="cs-CZ" dirty="0" err="1"/>
              <a:t>tries</a:t>
            </a:r>
            <a:r>
              <a:rPr lang="cs-CZ" dirty="0"/>
              <a:t> to return </a:t>
            </a:r>
            <a:r>
              <a:rPr lang="cs-CZ" dirty="0" err="1"/>
              <a:t>it</a:t>
            </a:r>
            <a:endParaRPr lang="cs-CZ" dirty="0"/>
          </a:p>
          <a:p>
            <a:endParaRPr lang="cs-CZ" dirty="0"/>
          </a:p>
          <a:p>
            <a:r>
              <a:rPr lang="cs-CZ" dirty="0"/>
              <a:t>He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cs-CZ" dirty="0" err="1"/>
              <a:t>detained</a:t>
            </a:r>
            <a:r>
              <a:rPr lang="cs-CZ" dirty="0"/>
              <a:t> by a police </a:t>
            </a:r>
            <a:r>
              <a:rPr lang="cs-CZ" dirty="0" err="1"/>
              <a:t>inspector</a:t>
            </a:r>
            <a:r>
              <a:rPr lang="cs-CZ" dirty="0"/>
              <a:t> and </a:t>
            </a:r>
            <a:r>
              <a:rPr lang="cs-CZ" dirty="0" err="1"/>
              <a:t>forced</a:t>
            </a:r>
            <a:r>
              <a:rPr lang="cs-CZ" dirty="0"/>
              <a:t> to </a:t>
            </a:r>
            <a:r>
              <a:rPr lang="cs-CZ" dirty="0" err="1"/>
              <a:t>cooperate</a:t>
            </a:r>
            <a:endParaRPr lang="cs-CZ" dirty="0"/>
          </a:p>
          <a:p>
            <a:endParaRPr lang="cs-CZ" dirty="0"/>
          </a:p>
          <a:p>
            <a:r>
              <a:rPr lang="cs-CZ" dirty="0"/>
              <a:t>He </a:t>
            </a:r>
            <a:r>
              <a:rPr lang="cs-CZ" dirty="0" err="1"/>
              <a:t>infiltrates</a:t>
            </a:r>
            <a:r>
              <a:rPr lang="cs-CZ" dirty="0"/>
              <a:t> a </a:t>
            </a:r>
            <a:r>
              <a:rPr lang="cs-CZ" dirty="0" err="1"/>
              <a:t>family</a:t>
            </a:r>
            <a:r>
              <a:rPr lang="cs-CZ" dirty="0"/>
              <a:t> </a:t>
            </a:r>
            <a:r>
              <a:rPr lang="cs-CZ" dirty="0" err="1"/>
              <a:t>that</a:t>
            </a:r>
            <a:r>
              <a:rPr lang="cs-CZ" dirty="0"/>
              <a:t> </a:t>
            </a:r>
            <a:r>
              <a:rPr lang="cs-CZ" dirty="0" err="1"/>
              <a:t>produces</a:t>
            </a:r>
            <a:r>
              <a:rPr lang="cs-CZ" dirty="0"/>
              <a:t> </a:t>
            </a:r>
            <a:r>
              <a:rPr lang="cs-CZ" dirty="0" err="1"/>
              <a:t>methamphetamine</a:t>
            </a:r>
            <a:endParaRPr lang="cs-CZ" dirty="0"/>
          </a:p>
          <a:p>
            <a:endParaRPr lang="cs-CZ" dirty="0"/>
          </a:p>
          <a:p>
            <a:r>
              <a:rPr lang="cs-CZ" dirty="0" err="1"/>
              <a:t>Uses</a:t>
            </a:r>
            <a:r>
              <a:rPr lang="cs-CZ" dirty="0"/>
              <a:t> his </a:t>
            </a:r>
            <a:r>
              <a:rPr lang="cs-CZ" dirty="0" err="1"/>
              <a:t>economic</a:t>
            </a:r>
            <a:r>
              <a:rPr lang="cs-CZ" dirty="0"/>
              <a:t> </a:t>
            </a:r>
            <a:r>
              <a:rPr lang="cs-CZ" dirty="0" err="1"/>
              <a:t>knowledge</a:t>
            </a:r>
            <a:r>
              <a:rPr lang="cs-CZ" dirty="0"/>
              <a:t> to </a:t>
            </a:r>
            <a:r>
              <a:rPr lang="cs-CZ" dirty="0" err="1"/>
              <a:t>improve</a:t>
            </a:r>
            <a:r>
              <a:rPr lang="cs-CZ" dirty="0"/>
              <a:t> </a:t>
            </a:r>
            <a:r>
              <a:rPr lang="cs-CZ" dirty="0" err="1"/>
              <a:t>their</a:t>
            </a:r>
            <a:r>
              <a:rPr lang="cs-CZ" dirty="0"/>
              <a:t> business</a:t>
            </a:r>
          </a:p>
        </p:txBody>
      </p:sp>
      <p:pic>
        <p:nvPicPr>
          <p:cNvPr id="3074" name="Picture 2" descr="Ušlechtilá zábava. Řezník Marty Pohl dotočil nový film Na plech - iDNES.cz">
            <a:extLst>
              <a:ext uri="{FF2B5EF4-FFF2-40B4-BE49-F238E27FC236}">
                <a16:creationId xmlns:a16="http://schemas.microsoft.com/office/drawing/2014/main" id="{B83B889D-1487-786D-9C17-8AE316677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2443" y="124942"/>
            <a:ext cx="3252281" cy="214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7929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A56D4A-A83B-96ED-AFA2-F4EF88789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Themes</a:t>
            </a:r>
            <a:r>
              <a:rPr lang="cs-CZ" dirty="0"/>
              <a:t> and style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93A4B23-0695-810D-4A45-53F5C01AA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Part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cs-CZ" dirty="0"/>
              <a:t> ZNK (Život není krásný) </a:t>
            </a:r>
            <a:r>
              <a:rPr lang="cs-CZ" dirty="0" err="1"/>
              <a:t>universe</a:t>
            </a:r>
            <a:r>
              <a:rPr lang="cs-CZ" dirty="0"/>
              <a:t>.</a:t>
            </a:r>
          </a:p>
          <a:p>
            <a:endParaRPr lang="cs-CZ" dirty="0"/>
          </a:p>
          <a:p>
            <a:r>
              <a:rPr lang="cs-CZ" dirty="0" err="1"/>
              <a:t>Features</a:t>
            </a:r>
            <a:r>
              <a:rPr lang="cs-CZ" dirty="0"/>
              <a:t> absurd humor and </a:t>
            </a:r>
            <a:r>
              <a:rPr lang="cs-CZ" dirty="0" err="1"/>
              <a:t>satire</a:t>
            </a:r>
            <a:endParaRPr lang="cs-CZ" dirty="0"/>
          </a:p>
        </p:txBody>
      </p:sp>
      <p:pic>
        <p:nvPicPr>
          <p:cNvPr id="5122" name="Picture 2" descr="Na plech (2025) | Galerie - Z filmu | ČSFD.cz">
            <a:extLst>
              <a:ext uri="{FF2B5EF4-FFF2-40B4-BE49-F238E27FC236}">
                <a16:creationId xmlns:a16="http://schemas.microsoft.com/office/drawing/2014/main" id="{729DEAFF-9B99-83DA-0764-879A8CEDB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294" y="3590960"/>
            <a:ext cx="4243793" cy="2829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39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3769D9-F889-FE63-A567-432362572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Thank</a:t>
            </a:r>
            <a:r>
              <a:rPr lang="cs-CZ" dirty="0"/>
              <a:t> </a:t>
            </a:r>
            <a:r>
              <a:rPr lang="cs-CZ" dirty="0" err="1"/>
              <a:t>you</a:t>
            </a:r>
            <a:r>
              <a:rPr lang="cs-CZ" dirty="0"/>
              <a:t> </a:t>
            </a:r>
            <a:r>
              <a:rPr lang="cs-CZ" dirty="0" err="1"/>
              <a:t>for</a:t>
            </a:r>
            <a:r>
              <a:rPr lang="cs-CZ" dirty="0"/>
              <a:t> </a:t>
            </a:r>
            <a:r>
              <a:rPr lang="cs-CZ" dirty="0" err="1"/>
              <a:t>your</a:t>
            </a:r>
            <a:r>
              <a:rPr lang="cs-CZ" dirty="0"/>
              <a:t> </a:t>
            </a:r>
            <a:r>
              <a:rPr lang="cs-CZ" dirty="0" err="1"/>
              <a:t>attention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1D0FD3-8271-1F60-1DED-50459C43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6146" name="Picture 2" descr="Na plech - UFFO">
            <a:extLst>
              <a:ext uri="{FF2B5EF4-FFF2-40B4-BE49-F238E27FC236}">
                <a16:creationId xmlns:a16="http://schemas.microsoft.com/office/drawing/2014/main" id="{C0DC18ED-F1C3-3D90-8EE3-631FFA66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979" y="1623775"/>
            <a:ext cx="3356042" cy="475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40584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250</Words>
  <Application>Microsoft Office PowerPoint</Application>
  <PresentationFormat>Širokoúhlá obrazovka</PresentationFormat>
  <Paragraphs>35</Paragraphs>
  <Slides>6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Motiv Office</vt:lpstr>
      <vt:lpstr>Na plech</vt:lpstr>
      <vt:lpstr>Introduction </vt:lpstr>
      <vt:lpstr>Main Character</vt:lpstr>
      <vt:lpstr>The plot </vt:lpstr>
      <vt:lpstr>Themes and style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Patrik Schneider</dc:creator>
  <cp:lastModifiedBy>Patrik Schneider</cp:lastModifiedBy>
  <cp:revision>1</cp:revision>
  <dcterms:created xsi:type="dcterms:W3CDTF">2025-04-22T19:21:31Z</dcterms:created>
  <dcterms:modified xsi:type="dcterms:W3CDTF">2025-04-22T19:40:39Z</dcterms:modified>
</cp:coreProperties>
</file>