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1" d="100"/>
          <a:sy n="81" d="100"/>
        </p:scale>
        <p:origin x="-101" y="-15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DED4-0E4B-4B91-B81C-9EC67030ED1D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7CCB-BB5F-473B-B817-5CB3FBABA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4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30290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b="1" dirty="0" smtClean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Умный поиск для </a:t>
            </a:r>
            <a:r>
              <a:rPr lang="ru-RU" sz="6036" b="1" dirty="0" err="1" smtClean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госуслуг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510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Ранжированный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поиск - это важная технология, позволяющая поисковым системам выдавать наиболее релевантные результаты для пользователя. Он основан на сложных алгоритмах, которые учитывают множество факторов, чтобы определить порядок, в котором будут показаны страницы.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786086" y="6537722"/>
            <a:ext cx="28772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993940"/>
            <a:ext cx="84743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Определение ранжирования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132653"/>
            <a:ext cx="2979063" cy="3102888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69406" y="3377684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Релевантность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9406" y="3858101"/>
            <a:ext cx="248900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Насколько хорошо содержание страницы соответствует поисковому запросу пользователя.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825609" y="3132653"/>
            <a:ext cx="2979063" cy="3102888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070640" y="3377684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Авторитетность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070640" y="3858101"/>
            <a:ext cx="248900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Насколько заслуживающим доверия и авторитетным является источник информации.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026843" y="3132653"/>
            <a:ext cx="2979063" cy="3102888"/>
          </a:xfrm>
          <a:prstGeom prst="roundRect">
            <a:avLst>
              <a:gd name="adj" fmla="val 13426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271873" y="3377684"/>
            <a:ext cx="24890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Оптимизация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271873" y="3858101"/>
            <a:ext cx="248900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Техническая оптимизация сайта для лучшего восприятия поисковыми системами.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047280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Факторы, влияющие на ранжирование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991451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Контент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4560808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Качество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понятность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релевантность и уникальность текстового содержания.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712430" y="3991451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F0FCFF"/>
                </a:solidFill>
                <a:ea typeface="Spline Sans" pitchFamily="34" charset="-122"/>
              </a:rPr>
              <a:t>Запрос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712431" y="4560808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Понятность и однозначность запроса со стороны пользователя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991451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4490" y="4560808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03114"/>
            <a:ext cx="78620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Алгоритмы ранжирования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2130743"/>
            <a:ext cx="27742" cy="4995624"/>
          </a:xfrm>
          <a:prstGeom prst="rect">
            <a:avLst/>
          </a:prstGeom>
          <a:solidFill>
            <a:srgbClr val="302E41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540377"/>
            <a:ext cx="777597" cy="27742"/>
          </a:xfrm>
          <a:prstGeom prst="rect">
            <a:avLst/>
          </a:prstGeom>
          <a:solidFill>
            <a:srgbClr val="16FFBB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51963" y="2346008"/>
            <a:ext cx="1441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 smtClean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Announcement the rank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Определяет </a:t>
            </a: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авторитетность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найденных данных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 </a:t>
            </a: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основе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запроса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398109"/>
            <a:ext cx="777597" cy="27742"/>
          </a:xfrm>
          <a:prstGeom prst="rect">
            <a:avLst/>
          </a:prstGeom>
          <a:solidFill>
            <a:srgbClr val="29DDDA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1365" y="4203740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210645"/>
            <a:ext cx="34409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Семантический анализ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Понимает смысл и контекст запроса, а не просто совпадение ключевых слов.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255841"/>
            <a:ext cx="777597" cy="27742"/>
          </a:xfrm>
          <a:prstGeom prst="rect">
            <a:avLst/>
          </a:prstGeom>
          <a:solidFill>
            <a:srgbClr val="37A7E7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6484" y="6061472"/>
            <a:ext cx="1951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0683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Нейронная сеть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54879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Постоянно обучается, чтобы улучшать точность ранжирования.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637824"/>
            <a:ext cx="92135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Роль контента в ранжировании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9501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02255" y="2991803"/>
            <a:ext cx="1441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Актуальность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346490" y="3506867"/>
            <a:ext cx="3857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567" y="2991803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32196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Структурированность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3857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Использование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списков, разбивка </a:t>
            </a: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абзацы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и слоги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повышает читабельность.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776776" y="5010507"/>
            <a:ext cx="1951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346490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346490" y="5525572"/>
            <a:ext cx="3857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5386387" y="5075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3457574" y="3581697"/>
            <a:ext cx="3857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Регулярное обновление и поддержание содержания в актуальном состоянии.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Персонализация результатов поиска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Геолокация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Результаты ориентированы на местоположение пользователя.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Поведение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Учитывается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история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поисковых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запросов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и </a:t>
            </a: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действия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4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сайтах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2288" y="6076355"/>
            <a:ext cx="311288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 err="1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Социальные</a:t>
            </a:r>
            <a:r>
              <a:rPr lang="en-US" sz="2175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r>
              <a:rPr lang="ru-RU" sz="2175" b="1" dirty="0" smtClean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роли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ru-RU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Возрастная группа и специфическая направленность(бизнесмен, школьник)</a:t>
            </a:r>
            <a:r>
              <a:rPr lang="en-US" sz="174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  <a:endParaRPr lang="en-US" sz="17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183606"/>
            <a:ext cx="86806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Заключение и рекомендации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322320"/>
            <a:ext cx="9381649" cy="2723674"/>
          </a:xfrm>
          <a:prstGeom prst="roundRect">
            <a:avLst>
              <a:gd name="adj" fmla="val 14685"/>
            </a:avLst>
          </a:prstGeom>
          <a:solidFill>
            <a:srgbClr val="0A081B"/>
          </a:solidFill>
          <a:ln w="53340">
            <a:solidFill>
              <a:srgbClr val="302E4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99886" y="3516511"/>
            <a:ext cx="88306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Создавать качественный, уникальный контент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899886" y="4176474"/>
            <a:ext cx="88306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Оптимизировать сайт для поисковых систем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899886" y="4836438"/>
            <a:ext cx="88306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Работать над ссылочным профилем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899886" y="5496401"/>
            <a:ext cx="883062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Регулярно отслеживать и улучшать показатели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227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huawei</cp:lastModifiedBy>
  <cp:revision>3</cp:revision>
  <dcterms:created xsi:type="dcterms:W3CDTF">2024-04-28T02:31:32Z</dcterms:created>
  <dcterms:modified xsi:type="dcterms:W3CDTF">2024-04-28T02:44:36Z</dcterms:modified>
</cp:coreProperties>
</file>