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vitanar.ru/re/search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2718"/>
            <a:ext cx="8640960" cy="2412186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</a:rPr>
              <a:t>Строим</a:t>
            </a:r>
            <a:r>
              <a:rPr lang="ru-RU" sz="4800" dirty="0" smtClean="0"/>
              <a:t> гаражи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80929"/>
            <a:ext cx="7620000" cy="309634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rgbClr val="C00000"/>
                </a:solidFill>
              </a:rPr>
              <a:t>Кейс «Умный поиск»</a:t>
            </a:r>
          </a:p>
          <a:p>
            <a:pPr algn="ctr"/>
            <a:r>
              <a:rPr lang="ru-RU" sz="2400" dirty="0" smtClean="0"/>
              <a:t>от Министерства цифрового развития и связи Кузбасса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740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5791200" cy="1152128"/>
          </a:xfrm>
        </p:spPr>
        <p:txBody>
          <a:bodyPr/>
          <a:lstStyle/>
          <a:p>
            <a:pPr algn="ctr"/>
            <a:r>
              <a:rPr lang="ru-RU" dirty="0" smtClean="0"/>
              <a:t>Наши контакты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levitanar.ru/re/search.php</a:t>
            </a:r>
            <a:r>
              <a:rPr lang="ru-RU" dirty="0" smtClean="0"/>
              <a:t> не надо с телефона(((</a:t>
            </a:r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2" y="4581127"/>
            <a:ext cx="14763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16668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55818" y="4149080"/>
            <a:ext cx="14505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err="1" smtClean="0"/>
              <a:t>Вконтакте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9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5791200" cy="1371600"/>
          </a:xfrm>
        </p:spPr>
        <p:txBody>
          <a:bodyPr/>
          <a:lstStyle/>
          <a:p>
            <a:r>
              <a:rPr lang="ru-RU" dirty="0" smtClean="0"/>
              <a:t>Проблема!?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672" y="1752600"/>
            <a:ext cx="6457528" cy="4373563"/>
          </a:xfrm>
        </p:spPr>
        <p:txBody>
          <a:bodyPr>
            <a:normAutofit fontScale="92500" lnSpcReduction="10000"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sz="3200" dirty="0" smtClean="0"/>
              <a:t>Поломка поисковика на сайте из-за его простоты(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ru-RU" sz="3200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sz="3200" dirty="0" smtClean="0"/>
              <a:t>Не отображаются все запросы(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ru-RU" sz="3200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sz="3200" dirty="0" smtClean="0"/>
              <a:t>Одна опечатка и ты ничего не </a:t>
            </a:r>
            <a:r>
              <a:rPr lang="ru-RU" sz="3200" dirty="0" err="1" smtClean="0"/>
              <a:t>наёдшь</a:t>
            </a:r>
            <a:r>
              <a:rPr lang="ru-RU" sz="3200" dirty="0" smtClean="0"/>
              <a:t>(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6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009056"/>
            <a:ext cx="6336704" cy="2088232"/>
          </a:xfrm>
        </p:spPr>
        <p:txBody>
          <a:bodyPr/>
          <a:lstStyle/>
          <a:p>
            <a:r>
              <a:rPr lang="ru-RU" sz="4000" dirty="0" smtClean="0"/>
              <a:t>Почему же поиск по ключевым словам   </a:t>
            </a:r>
            <a:r>
              <a:rPr lang="ru-RU" sz="4000" dirty="0" smtClean="0">
                <a:solidFill>
                  <a:srgbClr val="C00000"/>
                </a:solidFill>
              </a:rPr>
              <a:t>-  </a:t>
            </a:r>
            <a:r>
              <a:rPr lang="ru-RU" sz="4000" dirty="0" smtClean="0"/>
              <a:t> </a:t>
            </a:r>
            <a:r>
              <a:rPr lang="ru-RU" sz="4000" dirty="0" smtClean="0">
                <a:solidFill>
                  <a:srgbClr val="C00000"/>
                </a:solidFill>
              </a:rPr>
              <a:t>туфта?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858000" cy="914400"/>
          </a:xfrm>
        </p:spPr>
        <p:txBody>
          <a:bodyPr>
            <a:normAutofit/>
          </a:bodyPr>
          <a:lstStyle/>
          <a:p>
            <a:pPr algn="r"/>
            <a:r>
              <a:rPr lang="ru-RU" sz="4000" dirty="0" smtClean="0"/>
              <a:t>отвечу</a:t>
            </a:r>
            <a:r>
              <a:rPr lang="ru-RU" sz="4400" dirty="0" smtClean="0"/>
              <a:t>!</a:t>
            </a:r>
            <a:endParaRPr lang="ru-RU" sz="4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5871"/>
            <a:ext cx="71167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3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Ранжирование ответов к запросу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3933056"/>
            <a:ext cx="7620000" cy="2193107"/>
          </a:xfrm>
        </p:spPr>
        <p:txBody>
          <a:bodyPr>
            <a:normAutofit/>
          </a:bodyPr>
          <a:lstStyle/>
          <a:p>
            <a:pPr algn="r"/>
            <a:r>
              <a:rPr lang="ru-RU" sz="3200" dirty="0" smtClean="0"/>
              <a:t>Поиск по схожести слогов</a:t>
            </a:r>
          </a:p>
          <a:p>
            <a:pPr algn="r"/>
            <a:r>
              <a:rPr lang="ru-RU" sz="3200" dirty="0" smtClean="0"/>
              <a:t>Поиск по схожести символов</a:t>
            </a:r>
          </a:p>
          <a:p>
            <a:pPr algn="r"/>
            <a:r>
              <a:rPr lang="ru-RU" sz="3200" dirty="0" smtClean="0"/>
              <a:t>Поиск по схожести слов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416824" cy="190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63408" cy="1371600"/>
          </a:xfrm>
        </p:spPr>
        <p:txBody>
          <a:bodyPr>
            <a:normAutofit/>
          </a:bodyPr>
          <a:lstStyle/>
          <a:p>
            <a:r>
              <a:rPr lang="ru-RU" dirty="0" smtClean="0"/>
              <a:t>Из чего составляется ранг ответа?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348881"/>
            <a:ext cx="7620000" cy="3024336"/>
          </a:xfrm>
        </p:spPr>
        <p:txBody>
          <a:bodyPr/>
          <a:lstStyle/>
          <a:p>
            <a:r>
              <a:rPr lang="ru-RU" dirty="0" smtClean="0"/>
              <a:t>Коэффициент схожести </a:t>
            </a:r>
            <a:r>
              <a:rPr lang="ru-RU" dirty="0" smtClean="0">
                <a:solidFill>
                  <a:srgbClr val="C00000"/>
                </a:solidFill>
              </a:rPr>
              <a:t>запроса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C00000"/>
                </a:solidFill>
              </a:rPr>
              <a:t>искомой услуги</a:t>
            </a:r>
          </a:p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ru-RU" dirty="0" smtClean="0"/>
              <a:t>Коэффициент принадлежности к </a:t>
            </a:r>
            <a:r>
              <a:rPr lang="ru-RU" dirty="0" smtClean="0">
                <a:solidFill>
                  <a:srgbClr val="C00000"/>
                </a:solidFill>
              </a:rPr>
              <a:t>району</a:t>
            </a:r>
            <a:r>
              <a:rPr lang="ru-RU" dirty="0" smtClean="0"/>
              <a:t> или </a:t>
            </a:r>
            <a:r>
              <a:rPr lang="ru-RU" dirty="0" smtClean="0">
                <a:solidFill>
                  <a:srgbClr val="C00000"/>
                </a:solidFill>
              </a:rPr>
              <a:t>населённому пункту</a:t>
            </a:r>
          </a:p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ru-RU" dirty="0" smtClean="0"/>
              <a:t>Коэффициент принадлежности к определённой </a:t>
            </a:r>
            <a:r>
              <a:rPr lang="ru-RU" dirty="0" smtClean="0">
                <a:solidFill>
                  <a:srgbClr val="C00000"/>
                </a:solidFill>
              </a:rPr>
              <a:t>категории граждан 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75124"/>
            <a:ext cx="7992888" cy="55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1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416490" cy="1728192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 smtClean="0"/>
              <a:t>Реализация получения «гражданского коэффициента»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97" y="2996952"/>
            <a:ext cx="8240713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5353" y="5257283"/>
            <a:ext cx="7620000" cy="113320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0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743" y="332656"/>
            <a:ext cx="8416490" cy="1584176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Реализация получения «гражданского коэффициента»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832648" cy="442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1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Каковы результаты на данный момент?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0348"/>
            <a:ext cx="7620000" cy="4098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51720" y="6165304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https://levitanar.ru/re/search.php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6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984" y="188640"/>
            <a:ext cx="8023448" cy="79208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Наши участники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814555"/>
            <a:ext cx="1450504" cy="432048"/>
          </a:xfrm>
        </p:spPr>
        <p:txBody>
          <a:bodyPr/>
          <a:lstStyle/>
          <a:p>
            <a:pPr algn="ctr"/>
            <a:r>
              <a:rPr lang="ru-RU" dirty="0" smtClean="0"/>
              <a:t>Добряков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267744" y="2852936"/>
            <a:ext cx="1450504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283968" y="2852936"/>
            <a:ext cx="1944216" cy="3477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195736" y="2816932"/>
            <a:ext cx="129614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Виктор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491880" y="2816932"/>
            <a:ext cx="1944216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Михайлович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1584176" cy="21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1431980" cy="21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48" y="3356992"/>
            <a:ext cx="1501824" cy="218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673224" y="1628800"/>
            <a:ext cx="1450504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rgbClr val="C00000"/>
                </a:solidFill>
              </a:rPr>
              <a:t>Дизайнер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2204360" y="1628800"/>
            <a:ext cx="1450504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Front-end</a:t>
            </a:r>
            <a:endParaRPr lang="ru-RU" dirty="0" smtClean="0">
              <a:solidFill>
                <a:srgbClr val="C00000"/>
              </a:solidFill>
            </a:endParaRPr>
          </a:p>
          <a:p>
            <a:pPr algn="ctr"/>
            <a:r>
              <a:rPr lang="ru-RU" dirty="0" err="1" smtClean="0">
                <a:solidFill>
                  <a:srgbClr val="C00000"/>
                </a:solidFill>
              </a:rPr>
              <a:t>Разраб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779789" y="1628800"/>
            <a:ext cx="1450504" cy="998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Back-end</a:t>
            </a:r>
            <a:endParaRPr lang="ru-RU" dirty="0" smtClean="0">
              <a:solidFill>
                <a:srgbClr val="C00000"/>
              </a:solidFill>
            </a:endParaRPr>
          </a:p>
          <a:p>
            <a:pPr algn="ctr"/>
            <a:r>
              <a:rPr lang="ru-RU" dirty="0" err="1" smtClean="0">
                <a:solidFill>
                  <a:srgbClr val="C00000"/>
                </a:solidFill>
              </a:rPr>
              <a:t>Разраб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6372200" y="1631177"/>
            <a:ext cx="1450504" cy="998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MySQL</a:t>
            </a:r>
            <a:endParaRPr lang="ru-RU" dirty="0" smtClean="0">
              <a:solidFill>
                <a:srgbClr val="C00000"/>
              </a:solidFill>
            </a:endParaRPr>
          </a:p>
          <a:p>
            <a:pPr algn="ctr"/>
            <a:r>
              <a:rPr lang="ru-RU" dirty="0" err="1" smtClean="0">
                <a:solidFill>
                  <a:srgbClr val="C00000"/>
                </a:solidFill>
              </a:rPr>
              <a:t>РазРабы</a:t>
            </a:r>
            <a:endParaRPr lang="ru-RU" dirty="0" smtClean="0">
              <a:solidFill>
                <a:srgbClr val="C00000"/>
              </a:solidFill>
            </a:endParaRPr>
          </a:p>
          <a:p>
            <a:pPr algn="ctr"/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56992"/>
            <a:ext cx="2170585" cy="219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Объект 2"/>
          <p:cNvSpPr txBox="1">
            <a:spLocks/>
          </p:cNvSpPr>
          <p:nvPr/>
        </p:nvSpPr>
        <p:spPr>
          <a:xfrm>
            <a:off x="6012159" y="2852936"/>
            <a:ext cx="2170585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Влад    Макс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9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74</TotalTime>
  <Words>138</Words>
  <Application>Microsoft Office PowerPoint</Application>
  <PresentationFormat>Экран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Главная</vt:lpstr>
      <vt:lpstr>Строим гаражи</vt:lpstr>
      <vt:lpstr>Проблема!?</vt:lpstr>
      <vt:lpstr>Почему же поиск по ключевым словам   -   туфта?</vt:lpstr>
      <vt:lpstr>Ранжирование ответов к запросу</vt:lpstr>
      <vt:lpstr>Из чего составляется ранг ответа?</vt:lpstr>
      <vt:lpstr>Реализация получения «гражданского коэффициента»</vt:lpstr>
      <vt:lpstr>Реализация получения «гражданского коэффициента»</vt:lpstr>
      <vt:lpstr>Каковы результаты на данный момент?</vt:lpstr>
      <vt:lpstr>Наши участники</vt:lpstr>
      <vt:lpstr>Наши контакты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Умный поиск для госуслуг?</dc:title>
  <dc:creator>Виктор Добряков</dc:creator>
  <cp:lastModifiedBy>huawei</cp:lastModifiedBy>
  <cp:revision>8</cp:revision>
  <dcterms:created xsi:type="dcterms:W3CDTF">2024-04-28T05:39:00Z</dcterms:created>
  <dcterms:modified xsi:type="dcterms:W3CDTF">2024-04-28T07:03:57Z</dcterms:modified>
</cp:coreProperties>
</file>