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5" r:id="rId5"/>
    <p:sldId id="262" r:id="rId6"/>
    <p:sldId id="261" r:id="rId7"/>
    <p:sldId id="268" r:id="rId8"/>
    <p:sldId id="267" r:id="rId9"/>
    <p:sldId id="270" r:id="rId10"/>
    <p:sldId id="266" r:id="rId11"/>
    <p:sldId id="274" r:id="rId12"/>
    <p:sldId id="277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1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1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6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0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53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6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8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2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8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2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745" y="1025236"/>
            <a:ext cx="11554691" cy="3145394"/>
          </a:xfrm>
        </p:spPr>
        <p:txBody>
          <a:bodyPr>
            <a:normAutofit/>
          </a:bodyPr>
          <a:lstStyle/>
          <a:p>
            <a:r>
              <a:rPr lang="ru-RU" dirty="0"/>
              <a:t>ПМ.01 РАЗРАБОТКА МОДУЛЕЙ ПРОГРАММНОГО ОБЕСПЕЧЕНИЯ ДЛЯ КОМПЬЮТЕРНЫХ СИСТЕМ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0109" y="4912013"/>
            <a:ext cx="4071891" cy="1528834"/>
          </a:xfrm>
        </p:spPr>
        <p:txBody>
          <a:bodyPr>
            <a:normAutofit/>
          </a:bodyPr>
          <a:lstStyle/>
          <a:p>
            <a:pPr algn="r"/>
            <a:r>
              <a:rPr lang="ru-RU" sz="1900" dirty="0">
                <a:latin typeface="+mj-lt"/>
              </a:rPr>
              <a:t>Выполнил студент группы 44П</a:t>
            </a:r>
            <a:endParaRPr lang="ru-RU" sz="19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900" dirty="0">
                <a:solidFill>
                  <a:srgbClr val="FF0000"/>
                </a:solidFill>
                <a:latin typeface="+mj-lt"/>
              </a:rPr>
              <a:t>Лисин И.С.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83" y="92364"/>
            <a:ext cx="1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ГБПОУ «Нижегородский губернский колледж»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83" y="6262255"/>
            <a:ext cx="1187796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Нижний Новгород, 2022г</a:t>
            </a:r>
          </a:p>
        </p:txBody>
      </p:sp>
    </p:spTree>
    <p:extLst>
      <p:ext uri="{BB962C8B-B14F-4D97-AF65-F5344CB8AC3E}">
        <p14:creationId xmlns:p14="http://schemas.microsoft.com/office/powerpoint/2010/main" val="9005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771" y="236174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AF351-92A0-4F2B-82AA-4EA3D7B5D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3321" y="3526199"/>
            <a:ext cx="29908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90E606-2A02-43A8-A628-6B24845B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04" y="2199957"/>
            <a:ext cx="2447675" cy="40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798" y="236174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DE64DA-C3F5-4F2D-A425-D419CAF8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71" y="2135827"/>
            <a:ext cx="252285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17200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8D00B-FC7E-4ED5-96CF-E912D02FA64E}"/>
              </a:ext>
            </a:extLst>
          </p:cNvPr>
          <p:cNvSpPr txBox="1"/>
          <p:nvPr/>
        </p:nvSpPr>
        <p:spPr>
          <a:xfrm>
            <a:off x="7450196" y="3243890"/>
            <a:ext cx="405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Магазин: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 к магазину у сотрудников и покупателей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добавления товара в корзину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оформить чек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467658-2422-4003-9D82-665F0E14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34" y="2311137"/>
            <a:ext cx="2424002" cy="40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5440" y="364511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Оценка качества программных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2480" y="2126034"/>
            <a:ext cx="9480320" cy="3328281"/>
          </a:xfrm>
        </p:spPr>
        <p:txBody>
          <a:bodyPr/>
          <a:lstStyle/>
          <a:p>
            <a:r>
              <a:rPr lang="ru-RU" dirty="0"/>
              <a:t>Тестирование проводится вручную, каждый объект конфигурации будет тестироваться с разными входными данным на предмет проявления различных ошибок. При возникновении ошибок необходимо их задокументировать, а также выписать их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329625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112" y="1178173"/>
            <a:ext cx="10525403" cy="385904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Выполняя цели учебной практики по разработке программного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обеспечивающая предприятие «Намордник» необходимой информацией на основных этапах рабочего процесса, были выполнены следующие задачи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Ввод, корректировка и хранение данных;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Покупка товара со стороны пользователей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6267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68434"/>
            <a:ext cx="7724503" cy="4689565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учебной практики является разработка программного обеспечения, обеспечивающая предприятие «Намордник» необходимой информацией на основных этапах рабочего процесса.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Основой данного программного модуля должна быть реляционная база данных, которая должна хранить следующие сведения: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об агентах;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сотрудниках;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продукции;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материалах;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жах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1F41C-D346-4196-A69E-8CD6CFAA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69" y="3589351"/>
            <a:ext cx="5721531" cy="32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82193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92985"/>
            <a:ext cx="7490787" cy="4646482"/>
          </a:xfrm>
        </p:spPr>
        <p:txBody>
          <a:bodyPr>
            <a:normAutofit/>
          </a:bodyPr>
          <a:lstStyle/>
          <a:p>
            <a:r>
              <a:rPr lang="ru-RU" sz="2000" b="1" dirty="0"/>
              <a:t>Предметная область:</a:t>
            </a:r>
            <a:r>
              <a:rPr lang="ru-RU" sz="2000" dirty="0"/>
              <a:t> Наша компания “</a:t>
            </a:r>
            <a:r>
              <a:rPr lang="en-US" sz="2000" dirty="0" err="1"/>
              <a:t>FunMask</a:t>
            </a:r>
            <a:r>
              <a:rPr lang="ru-RU" sz="2000" dirty="0"/>
              <a:t>” занимается выпуском медицинских масок разных форматов и расцветок, а также карнавальными масками для развлечений. В современных условиях нам очень важно создать единую систему для хранения информации о нашей продукции, так как каждую неделю мы расширяем ассортимент.</a:t>
            </a: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AD09D9-7F79-4C5A-9ADA-35C1229E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45" y="1935331"/>
            <a:ext cx="4384540" cy="50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0E860-44DF-4698-A69D-5CDD79CE8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11" y="20899"/>
            <a:ext cx="1454969" cy="19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64438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6086" y="1953127"/>
            <a:ext cx="8534400" cy="3615267"/>
          </a:xfrm>
        </p:spPr>
        <p:txBody>
          <a:bodyPr>
            <a:normAutofit/>
          </a:bodyPr>
          <a:lstStyle/>
          <a:p>
            <a:r>
              <a:rPr lang="ru-RU" sz="1800" dirty="0"/>
              <a:t>Для понимания объема разработки и планирования архитектуры приложения заказчик разделил весь проект на несколько подсистем: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хранения информации о продукции,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работы со складом и материалами,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производства,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сотрудниками,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агентами.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0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855560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AE1112-7E78-40FB-AFE5-23D28DB4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33" y="2639796"/>
            <a:ext cx="3154530" cy="28792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E2E84D-369F-4B2C-8018-259E2E2A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58" y="2156378"/>
            <a:ext cx="2622668" cy="38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4819" y="508890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AE5FD-CF0D-4424-9CA8-C3FA7A7F1CEF}"/>
              </a:ext>
            </a:extLst>
          </p:cNvPr>
          <p:cNvSpPr txBox="1"/>
          <p:nvPr/>
        </p:nvSpPr>
        <p:spPr>
          <a:xfrm>
            <a:off x="7510123" y="2594004"/>
            <a:ext cx="523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клиента: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Просмотр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Покупка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Переход по страницам</a:t>
            </a:r>
          </a:p>
          <a:p>
            <a:endParaRPr lang="ru-RU" sz="4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D3DC59-2B09-46D6-8A46-DF6B2EF8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5" y="2553899"/>
            <a:ext cx="5940425" cy="35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6738" y="444722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8BA90-77A3-4292-9F32-F95D07EC3904}"/>
              </a:ext>
            </a:extLst>
          </p:cNvPr>
          <p:cNvSpPr txBox="1"/>
          <p:nvPr/>
        </p:nvSpPr>
        <p:spPr>
          <a:xfrm>
            <a:off x="7694036" y="3220085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A82A-635A-4893-BBD7-C4C069C7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6" y="2462212"/>
            <a:ext cx="6052854" cy="3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44721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0D9BC3-8DFC-470F-BAD7-2CD261076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1148" y="3687603"/>
            <a:ext cx="29908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D622F-F529-47A4-A435-8398A47C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85" y="2258233"/>
            <a:ext cx="2557384" cy="38939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D3C0CD-50E9-42B6-90CB-0A995354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64" y="2246962"/>
            <a:ext cx="230412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84300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48EF5-3436-4F83-B030-FC795EC5E7B1}"/>
              </a:ext>
            </a:extLst>
          </p:cNvPr>
          <p:cNvSpPr txBox="1"/>
          <p:nvPr/>
        </p:nvSpPr>
        <p:spPr>
          <a:xfrm>
            <a:off x="7650493" y="3359422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DF054C-4996-4E69-A250-52DBFA8D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2327257"/>
            <a:ext cx="6667661" cy="36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578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366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Сектор</vt:lpstr>
      <vt:lpstr>ПМ.01 РАЗРАБОТКА МОДУЛЕЙ ПРОГРАММНОГО ОБЕСПЕЧЕНИЯ ДЛЯ КОМПЬЮТЕРНЫХ СИСТЕМ</vt:lpstr>
      <vt:lpstr>ВВЕДЕНИЕ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Оценка качества программных средств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02.01 ТРПО Проектирование ПП для автоматизации Наименование предметной области</dc:title>
  <dc:creator>Александра Осиева</dc:creator>
  <cp:lastModifiedBy>Илья Лисин</cp:lastModifiedBy>
  <cp:revision>21</cp:revision>
  <dcterms:created xsi:type="dcterms:W3CDTF">2021-05-19T15:10:39Z</dcterms:created>
  <dcterms:modified xsi:type="dcterms:W3CDTF">2022-03-20T20:30:36Z</dcterms:modified>
</cp:coreProperties>
</file>