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9" r:id="rId5"/>
    <p:sldId id="418" r:id="rId6"/>
    <p:sldId id="423" r:id="rId7"/>
    <p:sldId id="422" r:id="rId8"/>
    <p:sldId id="424" r:id="rId9"/>
    <p:sldId id="429" r:id="rId10"/>
    <p:sldId id="421" r:id="rId11"/>
    <p:sldId id="427" r:id="rId12"/>
    <p:sldId id="430" r:id="rId13"/>
    <p:sldId id="420" r:id="rId14"/>
    <p:sldId id="425" r:id="rId15"/>
    <p:sldId id="4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las Dhore" initials="V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F0B8A-1EFB-728A-CF1D-580A3B3C8D78}" v="471" dt="2020-08-13T01:48:46.184"/>
    <p1510:client id="{0CCAA8A9-AA9A-0625-CE15-EFD8E9A60D5C}" v="413" dt="2020-09-01T16:05:47"/>
    <p1510:client id="{17DD76DC-004D-08AE-1F93-C635DCA9B854}" v="844" dt="2020-08-05T18:21:23.721"/>
    <p1510:client id="{22348D88-F793-F154-BCF2-CD622F6B10C6}" v="246" dt="2020-08-06T13:32:28.010"/>
    <p1510:client id="{354FA7A7-6F0A-4069-9892-23658C3361E4}" v="80" dt="2020-08-26T01:18:50.783"/>
    <p1510:client id="{37B315CA-9EC9-038E-D70B-FBF1BC47E8EA}" v="63" dt="2020-08-26T05:00:23.755"/>
    <p1510:client id="{45A36F70-2F72-70B4-D8A3-0C93A9927D96}" v="287" dt="2020-08-13T14:47:35.241"/>
    <p1510:client id="{48915F31-52AB-7854-C8AA-0C36807AD917}" v="1054" dt="2020-08-23T14:47:09.763"/>
    <p1510:client id="{5271E10B-89F2-BD02-CDC6-694A9386EE04}" v="5" dt="2020-08-07T12:44:49.954"/>
    <p1510:client id="{5A008CD2-5208-B382-3277-744F58249623}" v="1071" dt="2020-08-12T17:31:19.820"/>
    <p1510:client id="{719F3907-BFF4-3AC7-1B33-D1FCA61A96E0}" v="596" dt="2020-08-06T04:57:19.780"/>
    <p1510:client id="{7DF72423-05E1-2D44-01BB-233C8FE7978F}" v="100" dt="2020-08-12T04:52:03.502"/>
    <p1510:client id="{A123C477-49A1-B343-28FE-0663C08BE020}" v="1053" dt="2020-08-13T17:37:09.443"/>
    <p1510:client id="{A6B459D8-BE20-52B3-2FDE-7F8A84AB59DB}" v="260" dt="2020-08-03T07:57:39.128"/>
    <p1510:client id="{A9E0E15A-E469-37B2-4F3B-837036FFD6B5}" v="316" dt="2020-08-12T13:09:55.616"/>
    <p1510:client id="{AE67C6EA-FCF1-CB66-0CA2-382AA3593E1D}" v="1467" dt="2020-08-11T18:18:57.099"/>
    <p1510:client id="{B1E5C31E-E52E-3BAA-7325-A577525E67C0}" v="2393" dt="2020-08-09T13:38:51.207"/>
    <p1510:client id="{B2C42BE8-2BF1-3D07-F9DD-E8A16B38E7A7}" v="116" dt="2020-08-13T17:55:37.293"/>
    <p1510:client id="{B426B009-E72D-A310-2D6F-F51C641C0E78}" v="417" dt="2020-08-29T17:23:07.598"/>
    <p1510:client id="{B5703FF9-CF3F-041C-B884-E591E10E3D3B}" v="231" dt="2020-08-14T13:47:59.416"/>
    <p1510:client id="{BCBD33AA-3F2E-AFC4-0A7B-E18E40EAE1E9}" v="341" dt="2020-08-13T05:39:38.812"/>
    <p1510:client id="{CBB355AA-754D-32CE-56CD-9467B0D89FC6}" v="117" dt="2020-08-10T08:54:05.234"/>
    <p1510:client id="{D743E1D0-3344-CB4E-5CD0-C2B133B380B1}" v="820" dt="2020-09-02T01:38:13.999"/>
    <p1510:client id="{D97A82D7-C0B9-CB0F-1E76-10FC68F5AABC}" v="349" dt="2020-08-06T09:33:13.141"/>
    <p1510:client id="{D9A8C252-E5E9-8F30-2652-77C1571F4304}" v="696" dt="2020-08-14T14:18:36.688"/>
    <p1510:client id="{DEB0EAA8-1F10-1AEE-764A-14E3868CCA1F}" v="264" dt="2020-08-03T08:52:49.532"/>
    <p1510:client id="{E87CC947-4834-1641-F0AD-243FB5C0DA82}" v="1482" dt="2020-08-14T06:07:11.057"/>
    <p1510:client id="{EA7C68AC-ACED-C3EF-4886-6377351C5DF4}" v="802" dt="2020-08-07T05:03:40.679"/>
    <p1510:client id="{EC2E7334-2D76-9871-4DA0-C0352262FEDD}" v="1021" dt="2020-08-15T15:55:36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E58D6-4B67-4577-92DA-3757F15E06B3}" type="datetimeFigureOut">
              <a:rPr lang="en-IN" smtClean="0"/>
              <a:t>07-06-2021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F33E9-390F-47BD-B0B7-E9DE2CED32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510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ng.com/videos/search?q=GUI+in+python&amp;&amp;view=detail&amp;mid=74AE7B3A4C530D3E7D1574AE7B3A4C530D3E7D15&amp;&amp;FORM=VRDGAR&amp;ru=%2Fvideos%2Fsearch%3Fq%3DGUI%2Bin%2Bpython%26FORM%3DHDRSC3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youtube.com/playlist?list=PLu0W_9lII9ajLcqRcj4PoEihkukF_OTz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hyperlink" Target=":%20https:/www.bing.com/videos/search?q=GUI+in+python&amp;&amp;view=detail&amp;mid=DA027F279717AF48DE46DA027F279717AF48DE46&amp;&amp;FORM=VRDGAR&amp;ru=\videos\search?q=GUI+in+python&amp;FORM=HDRSC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FF5857-5FEB-4D3A-854E-A5FFA09F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79" y="3012"/>
            <a:ext cx="12217879" cy="7062006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8936DD-54BF-4129-9FEF-FF579D094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613" y="128270"/>
            <a:ext cx="1026291" cy="6403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2B702BD-BD67-4AEE-9110-E17CFBA05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2939"/>
            <a:ext cx="9144000" cy="3457213"/>
          </a:xfrm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</a:t>
            </a:r>
            <a:b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MINI-PROJECT</a:t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cs typeface="Times New Roman" panose="02020603050405020304" pitchFamily="18" charset="0"/>
              </a:rPr>
              <a:t>A GAME OF 7 UP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cs typeface="Times New Roman" panose="02020603050405020304" pitchFamily="18" charset="0"/>
              </a:rPr>
              <a:t>AND </a:t>
            </a:r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anose="020B0503020204020204" pitchFamily="34" charset="0"/>
                <a:cs typeface="Times New Roman" panose="02020603050405020304" pitchFamily="18" charset="0"/>
              </a:rPr>
              <a:t>7 DOWN 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1AEE407-9FF2-41A3-A1B5-72FAF76D4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5980" y="5019508"/>
            <a:ext cx="9144000" cy="1655762"/>
          </a:xfrm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pPr algn="r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16010520108 – Anilesh Duraphe</a:t>
            </a:r>
          </a:p>
          <a:p>
            <a:pPr algn="r"/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16010520110 – Archit Yadav</a:t>
            </a:r>
          </a:p>
          <a:p>
            <a:pPr algn="r"/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16010520126 – Nish Salia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54A18C93-D8FB-409E-8286-987965682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593" y="6757648"/>
            <a:ext cx="12217879" cy="30737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49BA28B-E68A-4254-A441-A6BBC5EFB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-28593" y="6592892"/>
            <a:ext cx="9313652" cy="164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C8AE8-8B76-45F0-A925-DEC3643EA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4583" y="4247680"/>
            <a:ext cx="2262834" cy="22628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DA597E-C419-4FD9-B3B9-E1ED363CE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096" y="170503"/>
            <a:ext cx="2354710" cy="60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312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FF5857-5FEB-4D3A-854E-A5FFA09F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79" y="0"/>
            <a:ext cx="12217879" cy="706200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EDC3DBA-3773-48CC-83EC-CCDB9788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178"/>
            <a:ext cx="10515600" cy="93051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54A18C93-D8FB-409E-8286-98796568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08" y="6754636"/>
            <a:ext cx="12217879" cy="30737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49BA28B-E68A-4254-A441-A6BBC5EFB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14629" y="6595904"/>
            <a:ext cx="9313652" cy="164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8690AB-00CE-4818-80CE-3F77D7B6C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96" y="170503"/>
            <a:ext cx="2354710" cy="60013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3E7782-FAD2-42F0-850F-82420529A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7613" y="128270"/>
            <a:ext cx="1026291" cy="64035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6FA83-9DED-4FC9-8B73-AB7683E9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 </a:t>
            </a:r>
            <a:r>
              <a:rPr lang="en-IN" sz="240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https://youtube.com/playlist?list=PLu0W_9lII9ajLcqRcj4PoEihkukF_OTzA</a:t>
            </a:r>
            <a:endParaRPr lang="en-IN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240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https://www.bing.com/videos/search?q=GUI+in+python&amp;&amp;view=detail&amp;mid=74AE7B3A4C530D3E7D1574AE7B3A4C530D3E7D15&amp;&amp;FORM=VRDGAR&amp;ru=%2Fvideos%2Fsearch%3Fq%3DGUI%2Bin%2Bpython%26FORM%3DHDRSC3</a:t>
            </a:r>
            <a:endParaRPr lang="en-IN" sz="24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4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>
                <a:solidFill>
                  <a:srgbClr val="0563C1"/>
                </a:solidFill>
                <a:hlinkClick r:id="rId9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2400">
                <a:solidFill>
                  <a:schemeClr val="bg1"/>
                </a:solidFill>
                <a:hlinkClick r:id="rId9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https://www.bing.com/videos/search?q=GUI+in+python&amp;&amp;view=detail&amp;mid=DA027F279717AF48DE46DA027F279717AF48DE46&amp;&amp;FORM=VRDGAR&amp;ru=%2Fvideos%2Fsearch%3Fq%3DGUI%2Bin%2Bpython%26FORM%3DHDRSC3</a:t>
            </a:r>
            <a:endParaRPr lang="en-IN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5859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FF5857-5FEB-4D3A-854E-A5FFA09F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79" y="0"/>
            <a:ext cx="12217879" cy="706200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EDC3DBA-3773-48CC-83EC-CCDB9788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178"/>
            <a:ext cx="10515600" cy="930510"/>
          </a:xfrm>
        </p:spPr>
        <p:txBody>
          <a:bodyPr>
            <a:normAutofit/>
          </a:bodyPr>
          <a:lstStyle/>
          <a:p>
            <a:pPr algn="ctr"/>
            <a:r>
              <a: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54A18C93-D8FB-409E-8286-98796568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08" y="6754636"/>
            <a:ext cx="12217879" cy="30737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49BA28B-E68A-4254-A441-A6BBC5EFB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14629" y="6595904"/>
            <a:ext cx="9313652" cy="16475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D450B-6494-4CFA-A7A2-D0EA2A50D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260" y="2323932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Thus, we learned to use Tkinter package and its various widget features</a:t>
            </a:r>
          </a:p>
          <a:p>
            <a:pPr marL="0" indent="0">
              <a:buNone/>
            </a:pPr>
            <a:r>
              <a:rPr lang="en-I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which helped in making this game for our Miniproject.</a:t>
            </a:r>
          </a:p>
          <a:p>
            <a:pPr marL="0" indent="0">
              <a:buNone/>
            </a:pPr>
            <a:endParaRPr lang="en-I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Also we got to learn about random module and its use for fetching random</a:t>
            </a:r>
          </a:p>
          <a:p>
            <a:pPr marL="0" indent="0">
              <a:buNone/>
            </a:pPr>
            <a:r>
              <a:rPr lang="en-I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numbers while rolling the dice.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ECA4D4-5E1C-4975-809C-504112AF9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96" y="170503"/>
            <a:ext cx="2354710" cy="60013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6DB3D6-6102-4CEB-B194-2C08AA7AA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7613" y="128270"/>
            <a:ext cx="1026291" cy="6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892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FF5857-5FEB-4D3A-854E-A5FFA09FB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5879" y="0"/>
            <a:ext cx="12217879" cy="7062006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54A18C93-D8FB-409E-8286-987965682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508" y="6754636"/>
            <a:ext cx="12217879" cy="30737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49BA28B-E68A-4254-A441-A6BBC5EFB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-14629" y="6595904"/>
            <a:ext cx="9313652" cy="16475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BBD584B-4529-478E-8EFB-1C21DDB4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935" y="2819855"/>
            <a:ext cx="7272130" cy="1218289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pPr algn="ctr"/>
            <a:r>
              <a:rPr lang="en-IN" sz="73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print(“Thank You!”)</a:t>
            </a:r>
            <a:br>
              <a:rPr lang="en-IN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en-IN" sz="6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F77804-9A50-4518-8C10-282815C5E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96" y="170503"/>
            <a:ext cx="2354710" cy="600138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4A9569-5392-4649-81B3-CA454D2116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7613" y="128270"/>
            <a:ext cx="1026291" cy="6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72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FF5857-5FEB-4D3A-854E-A5FFA09F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29" y="-1822"/>
            <a:ext cx="12217879" cy="709083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EDC3DBA-3773-48CC-83EC-CCDB9788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10" y="813692"/>
            <a:ext cx="10515600" cy="765754"/>
          </a:xfrm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 DEFINITION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54A18C93-D8FB-409E-8286-98796568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629" y="6781644"/>
            <a:ext cx="12217879" cy="30737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49BA28B-E68A-4254-A441-A6BBC5EFB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14629" y="6616888"/>
            <a:ext cx="9313652" cy="1647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7ADCDF-B758-4653-9AC4-7EFAE0519489}"/>
              </a:ext>
            </a:extLst>
          </p:cNvPr>
          <p:cNvSpPr txBox="1"/>
          <p:nvPr/>
        </p:nvSpPr>
        <p:spPr>
          <a:xfrm>
            <a:off x="836510" y="1581461"/>
            <a:ext cx="10515599" cy="480131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PROBLEM :</a:t>
            </a:r>
          </a:p>
          <a:p>
            <a:r>
              <a:rPr 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Now people are getting bored easily by playing the same games again and again. So they are finding new games and ways to keep themselves entertained. A game is needed which can be played between a group of friends. It should be a fun game which can be played by people of any age group, also easy to play. </a:t>
            </a:r>
          </a:p>
          <a:p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SOLUTION :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Creating </a:t>
            </a:r>
            <a:r>
              <a:rPr lang="en-I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 fun game </a:t>
            </a:r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system </a:t>
            </a:r>
            <a:r>
              <a:rPr lang="en-I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using GUI (Graphical user </a:t>
            </a:r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interface) which will roll two dices and ask the user for their choice between 7 up or 7 down, then it will add the numbers on the dice and give an appropriate output on whether the user won </a:t>
            </a:r>
            <a:r>
              <a:rPr lang="en-I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or lost. </a:t>
            </a:r>
            <a:r>
              <a: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It will also keep the score of the user.</a:t>
            </a:r>
          </a:p>
          <a:p>
            <a:endParaRPr lang="en-IN" sz="2000" b="1" dirty="0">
              <a:solidFill>
                <a:schemeClr val="bg1"/>
              </a:solidFill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F4AE9C-5023-4AD4-B410-2D16B9D74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96" y="170503"/>
            <a:ext cx="2354710" cy="60013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9177E0-84F5-4AAB-91D2-ED8D8E4F7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7613" y="128270"/>
            <a:ext cx="1026291" cy="6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5148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FF5857-5FEB-4D3A-854E-A5FFA09F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79" y="0"/>
            <a:ext cx="12217879" cy="706200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EDC3DBA-3773-48CC-83EC-CCDB9788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83" y="3237942"/>
            <a:ext cx="10515600" cy="586121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54A18C93-D8FB-409E-8286-98796568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08" y="6754636"/>
            <a:ext cx="12217879" cy="30737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70B17832-7064-4545-9745-BFAFCC844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613" y="128270"/>
            <a:ext cx="1026291" cy="640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19DAAB-5E05-40E9-A91A-C2DBD1161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96" y="170503"/>
            <a:ext cx="2354710" cy="600138"/>
          </a:xfrm>
          <a:prstGeom prst="rect">
            <a:avLst/>
          </a:prstGeom>
        </p:spPr>
      </p:pic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43D3DB9C-9FFD-46BC-90D5-375A28205C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72" y="128270"/>
            <a:ext cx="6467061" cy="6567796"/>
          </a:xfrm>
        </p:spPr>
      </p:pic>
    </p:spTree>
    <p:extLst>
      <p:ext uri="{BB962C8B-B14F-4D97-AF65-F5344CB8AC3E}">
        <p14:creationId xmlns:p14="http://schemas.microsoft.com/office/powerpoint/2010/main" val="2338038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FF5857-5FEB-4D3A-854E-A5FFA09F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79" y="0"/>
            <a:ext cx="12217879" cy="706200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EDC3DBA-3773-48CC-83EC-CCDB9788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572" y="547712"/>
            <a:ext cx="11208026" cy="93051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PACKAGES USED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54A18C93-D8FB-409E-8286-98796568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08" y="6754636"/>
            <a:ext cx="12217879" cy="30737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49BA28B-E68A-4254-A441-A6BBC5EFB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28250" y="6589880"/>
            <a:ext cx="9313652" cy="16475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38939-CDE4-4BF8-B81D-496C92B0A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776" y="1320337"/>
            <a:ext cx="11383618" cy="5141898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Tkinter</a:t>
            </a:r>
          </a:p>
          <a:p>
            <a:r>
              <a:rPr lang="en-IN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 is a python module that is used to create GUI applications.</a:t>
            </a:r>
          </a:p>
          <a:p>
            <a:r>
              <a:rPr lang="en-IN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preinstalled along with python and therefore no separate installation is required.</a:t>
            </a:r>
          </a:p>
          <a:p>
            <a:r>
              <a:rPr lang="en-IN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the main package on which our project is based on.</a:t>
            </a:r>
          </a:p>
          <a:p>
            <a:r>
              <a:rPr lang="en-IN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 Button widget is used to fetch the choice of the player.</a:t>
            </a:r>
          </a:p>
          <a:p>
            <a:r>
              <a:rPr lang="en-IN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background option is used to add colour.</a:t>
            </a:r>
          </a:p>
          <a:p>
            <a:r>
              <a:rPr lang="en-IN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label widget is used to display the output.</a:t>
            </a:r>
          </a:p>
          <a:p>
            <a:pPr marL="0" indent="0">
              <a:buNone/>
            </a:pPr>
            <a:r>
              <a: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Random</a:t>
            </a:r>
          </a:p>
          <a:p>
            <a:r>
              <a:rPr lang="en-IN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main use of this package is to provide random numbers.</a:t>
            </a:r>
          </a:p>
          <a:p>
            <a:r>
              <a:rPr lang="en-IN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random module arbitrarily selects numbers from the given set of numbers (from 1-6) and provides it to the dice which then</a:t>
            </a:r>
          </a:p>
          <a:p>
            <a:pPr marL="0" indent="0">
              <a:buNone/>
            </a:pPr>
            <a:r>
              <a:rPr lang="en-IN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displays it as output.</a:t>
            </a:r>
          </a:p>
          <a:p>
            <a:pPr marL="0" indent="0">
              <a:buNone/>
            </a:pPr>
            <a:r>
              <a:rPr lang="en-IN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tkinter.messagebox</a:t>
            </a:r>
          </a:p>
          <a:p>
            <a:r>
              <a:rPr lang="en-IN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 Messagebox is a module in python which provides a different set of dialogues that are used to display message boxes,</a:t>
            </a:r>
          </a:p>
          <a:p>
            <a:pPr marL="0" indent="0">
              <a:buNone/>
            </a:pPr>
            <a:r>
              <a:rPr lang="en-IN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showing errors or warnings, widgets to select files or change colours which is a pop-up box with a relevant message.</a:t>
            </a:r>
          </a:p>
          <a:p>
            <a:r>
              <a:rPr lang="en-IN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used to take feedback from the player.</a:t>
            </a:r>
          </a:p>
          <a:p>
            <a:r>
              <a:rPr lang="en-IN"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text message is displayed as an option in the form of a menu at the top. </a:t>
            </a:r>
          </a:p>
          <a:p>
            <a:pPr marL="0" indent="0">
              <a:buNone/>
            </a:pPr>
            <a:endParaRPr lang="en-IN" sz="20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DD50A9-D1E7-4247-9139-62D93DECC9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96" y="170503"/>
            <a:ext cx="2354710" cy="60013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348BE2-14C7-4C0D-8394-69C499732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7613" y="128270"/>
            <a:ext cx="1026291" cy="6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1580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FF5857-5FEB-4D3A-854E-A5FFA09F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79" y="0"/>
            <a:ext cx="12217879" cy="706200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EDC3DBA-3773-48CC-83EC-CCDB9788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0" y="303371"/>
            <a:ext cx="10515600" cy="93051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54A18C93-D8FB-409E-8286-98796568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08" y="6754636"/>
            <a:ext cx="12217879" cy="30737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49BA28B-E68A-4254-A441-A6BBC5EFB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28250" y="6598281"/>
            <a:ext cx="9313652" cy="164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852354-3011-462E-8ED2-44EA2B18717B}"/>
              </a:ext>
            </a:extLst>
          </p:cNvPr>
          <p:cNvSpPr txBox="1"/>
          <p:nvPr/>
        </p:nvSpPr>
        <p:spPr>
          <a:xfrm>
            <a:off x="838200" y="1117003"/>
            <a:ext cx="10515600" cy="517237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I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Mangal" panose="02040503050203030202" pitchFamily="18" charset="0"/>
              </a:rPr>
              <a:t>The game is made on a GUI package named as tkinter, so first tkinter is imported.</a:t>
            </a: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I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Mangal" panose="02040503050203030202" pitchFamily="18" charset="0"/>
              </a:rPr>
              <a:t>Then we also import random module for the random selection of numbers.</a:t>
            </a: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I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Mangal" panose="02040503050203030202" pitchFamily="18" charset="0"/>
              </a:rPr>
              <a:t>After that the text.message module is imported for the feedback.</a:t>
            </a: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I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Mangal" panose="02040503050203030202" pitchFamily="18" charset="0"/>
              </a:rPr>
              <a:t>Then we provide the game with a window by initialising and giving the window a specific size also adding a title to it.</a:t>
            </a: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I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Mangal" panose="02040503050203030202" pitchFamily="18" charset="0"/>
              </a:rPr>
              <a:t>The Label for the dice is defined next, adding to it is the size and position.</a:t>
            </a: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I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Mangal" panose="02040503050203030202" pitchFamily="18" charset="0"/>
              </a:rPr>
              <a:t>A frame is created for the rules and other details related to the game.</a:t>
            </a: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I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Mangal" panose="02040503050203030202" pitchFamily="18" charset="0"/>
              </a:rPr>
              <a:t>Then a “Score” variable is initialised and a function is defined for counting the points.</a:t>
            </a: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I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Mangal" panose="02040503050203030202" pitchFamily="18" charset="0"/>
              </a:rPr>
              <a:t>A function is defined for rolling the dice and showing the result as per the opted choice.</a:t>
            </a: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buFont typeface="Symbol" panose="05050102010706020507" pitchFamily="18" charset="2"/>
              <a:buChar char=""/>
            </a:pPr>
            <a:r>
              <a:rPr lang="en-I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Mangal" panose="02040503050203030202" pitchFamily="18" charset="0"/>
              </a:rPr>
              <a:t>Buttons are created, positioned and respective commands are given to them.</a:t>
            </a: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Mangal" panose="02040503050203030202" pitchFamily="18" charset="0"/>
              </a:rPr>
              <a:t>At the end menu and function is made for taking the feedback from the player</a:t>
            </a:r>
            <a:endParaRPr lang="en-IN">
              <a:solidFill>
                <a:schemeClr val="bg1"/>
              </a:solidFill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A63552-296F-46AE-83B7-7421A4213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96" y="170503"/>
            <a:ext cx="2354710" cy="60013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87A529-378A-4E8E-810C-977AC0ADA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7613" y="128270"/>
            <a:ext cx="1026291" cy="6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204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FF5857-5FEB-4D3A-854E-A5FFA09F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79" y="0"/>
            <a:ext cx="12217879" cy="706200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EDC3DBA-3773-48CC-83EC-CCDB9788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0" y="303371"/>
            <a:ext cx="10515600" cy="93051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54A18C93-D8FB-409E-8286-98796568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08" y="6754636"/>
            <a:ext cx="12217879" cy="30737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49BA28B-E68A-4254-A441-A6BBC5EFB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28250" y="6598281"/>
            <a:ext cx="9313652" cy="1647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852354-3011-462E-8ED2-44EA2B18717B}"/>
              </a:ext>
            </a:extLst>
          </p:cNvPr>
          <p:cNvSpPr txBox="1"/>
          <p:nvPr/>
        </p:nvSpPr>
        <p:spPr>
          <a:xfrm>
            <a:off x="260221" y="1992196"/>
            <a:ext cx="10515600" cy="3074496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457200">
              <a:lnSpc>
                <a:spcPct val="107000"/>
              </a:lnSpc>
            </a:pPr>
            <a:r>
              <a:rPr lang="en-I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Dice rolling       </a:t>
            </a:r>
          </a:p>
          <a:p>
            <a:pPr marL="457200">
              <a:lnSpc>
                <a:spcPct val="107000"/>
              </a:lnSpc>
            </a:pPr>
            <a:r>
              <a:rPr lang="en-IN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                                                   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We need 2 functions 7 up and 7 down.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Assigning ASCII characters for the dice.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Giving them random values using random module.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 2 dice for display.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Adding the result of the roll.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I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Showing the result as per the outcome.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Updating the score.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A63552-296F-46AE-83B7-7421A4213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96" y="170503"/>
            <a:ext cx="2354710" cy="60013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87A529-378A-4E8E-810C-977AC0ADA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7613" y="128270"/>
            <a:ext cx="1026291" cy="640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174941-548E-49A7-A6F6-F9C759C7D10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6200269" y="1270114"/>
            <a:ext cx="5731510" cy="4518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387164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FF5857-5FEB-4D3A-854E-A5FFA09F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79" y="0"/>
            <a:ext cx="12217879" cy="706200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EDC3DBA-3773-48CC-83EC-CCDB9788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0" y="470572"/>
            <a:ext cx="10515600" cy="93051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FACED</a:t>
            </a:r>
            <a:endParaRPr lang="en-I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54A18C93-D8FB-409E-8286-98796568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08" y="6754636"/>
            <a:ext cx="12217879" cy="30737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49BA28B-E68A-4254-A441-A6BBC5EFB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14629" y="6595904"/>
            <a:ext cx="9313652" cy="16475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B43BC-3BCA-4E28-AC5A-9CBC9E9A1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26" y="1401082"/>
            <a:ext cx="10656067" cy="4754673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Autofit/>
          </a:bodyPr>
          <a:lstStyle/>
          <a:p>
            <a:r>
              <a:rPr lang="en-I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Experienced a lot of keyword error.</a:t>
            </a:r>
          </a:p>
          <a:p>
            <a:r>
              <a:rPr lang="en-I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Functions were not defined properly.</a:t>
            </a:r>
          </a:p>
          <a:p>
            <a:r>
              <a:rPr lang="en-I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 of the function going wrong.</a:t>
            </a:r>
          </a:p>
          <a:p>
            <a:r>
              <a:rPr lang="en-I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Adjustment of the appropriate window size.</a:t>
            </a:r>
          </a:p>
          <a:p>
            <a:r>
              <a:rPr lang="en-I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Adjusting the buttons to put it in the right place.</a:t>
            </a:r>
          </a:p>
          <a:p>
            <a:r>
              <a:rPr lang="en-I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not getting printed.</a:t>
            </a:r>
          </a:p>
          <a:p>
            <a:r>
              <a:rPr lang="en-I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new features of Tkinter.</a:t>
            </a:r>
          </a:p>
          <a:p>
            <a:r>
              <a:rPr lang="en-I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Initializing the score label.</a:t>
            </a:r>
          </a:p>
          <a:p>
            <a:r>
              <a:rPr lang="en-I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Making the numbers on the output of the dice which are used for calculations.</a:t>
            </a:r>
          </a:p>
          <a:p>
            <a:r>
              <a:rPr lang="en-I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Indentation errors.</a:t>
            </a:r>
          </a:p>
          <a:p>
            <a:r>
              <a:rPr lang="en-I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Initializing the dice rolling simulation.</a:t>
            </a:r>
          </a:p>
          <a:p>
            <a:r>
              <a:rPr lang="en-I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defining the score label, and continuing the score count from the previous number.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A20947-0881-4C1E-A127-E6AE31EF1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96" y="170503"/>
            <a:ext cx="2354710" cy="60013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4B04F1-E515-445A-9E00-913E78366E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7613" y="128270"/>
            <a:ext cx="1026291" cy="6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705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FF5857-5FEB-4D3A-854E-A5FFA09F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79" y="0"/>
            <a:ext cx="12217879" cy="706200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EDC3DBA-3773-48CC-83EC-CCDB9788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0" y="470572"/>
            <a:ext cx="10515600" cy="93051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 WINDOW 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54A18C93-D8FB-409E-8286-98796568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08" y="6754636"/>
            <a:ext cx="12217879" cy="30737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49BA28B-E68A-4254-A441-A6BBC5EFB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14629" y="6595904"/>
            <a:ext cx="9313652" cy="164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DCB535-E194-4725-8132-3ED1F6479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96" y="170503"/>
            <a:ext cx="2354710" cy="60013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DC2EB4-AD1F-4501-B7B2-4AE1288A7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7613" y="128270"/>
            <a:ext cx="1026291" cy="640356"/>
          </a:xfrm>
          <a:prstGeom prst="rect">
            <a:avLst/>
          </a:prstGeom>
        </p:spPr>
      </p:pic>
      <p:pic>
        <p:nvPicPr>
          <p:cNvPr id="8" name="Content Placeholder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50D28C17-276E-4BA4-A8F6-775D60A7B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746" y="1401082"/>
            <a:ext cx="8834507" cy="4734744"/>
          </a:xfrm>
        </p:spPr>
      </p:pic>
    </p:spTree>
    <p:extLst>
      <p:ext uri="{BB962C8B-B14F-4D97-AF65-F5344CB8AC3E}">
        <p14:creationId xmlns:p14="http://schemas.microsoft.com/office/powerpoint/2010/main" val="28771307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FF5857-5FEB-4D3A-854E-A5FFA09F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79" y="0"/>
            <a:ext cx="12217879" cy="706200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EDC3DBA-3773-48CC-83EC-CCDB9788F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0" y="470572"/>
            <a:ext cx="10515600" cy="930510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  <a:endParaRPr lang="en-I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54A18C93-D8FB-409E-8286-987965682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508" y="6754636"/>
            <a:ext cx="12217879" cy="307370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C49BA28B-E68A-4254-A441-A6BBC5EFB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14629" y="6595904"/>
            <a:ext cx="9313652" cy="164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DCB535-E194-4725-8132-3ED1F6479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096" y="170503"/>
            <a:ext cx="2354710" cy="600138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DC2EB4-AD1F-4501-B7B2-4AE1288A7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27613" y="128270"/>
            <a:ext cx="1026291" cy="64035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D4786-F3C0-476A-9D51-A31451D31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Using this concept we can create a betting game in which players use virtual coins to place bets and win. It will be a multiplayer game and can be played with friends and family.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Adding an online multiplayer mode so friends can play and perform the assigned tasks on losing.</a:t>
            </a:r>
          </a:p>
          <a:p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Adding some more features like adding sound, a different win or lose animation.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1735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EBF7A94337F47B39F34DFDE365E09" ma:contentTypeVersion="2" ma:contentTypeDescription="Create a new document." ma:contentTypeScope="" ma:versionID="8531a20d463fa743549224c4f06d60e8">
  <xsd:schema xmlns:xsd="http://www.w3.org/2001/XMLSchema" xmlns:xs="http://www.w3.org/2001/XMLSchema" xmlns:p="http://schemas.microsoft.com/office/2006/metadata/properties" xmlns:ns2="f31a7b22-0552-4d10-b4f7-485e456f66ac" targetNamespace="http://schemas.microsoft.com/office/2006/metadata/properties" ma:root="true" ma:fieldsID="84dff7ec265ae6855ac8d6bc49442adb" ns2:_="">
    <xsd:import namespace="f31a7b22-0552-4d10-b4f7-485e456f66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1a7b22-0552-4d10-b4f7-485e456f66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AC6EE0-01D8-4C95-B54D-771182276F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1a7b22-0552-4d10-b4f7-485e456f66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D5AC3DF-47CF-455F-82FC-C7D2C16419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8C192-418F-4AB5-96B8-79955708399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</TotalTime>
  <Words>921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Symbol</vt:lpstr>
      <vt:lpstr>Times New Roman</vt:lpstr>
      <vt:lpstr>office theme</vt:lpstr>
      <vt:lpstr>PYTHON PROGRAMMING MINI-PROJECT   A GAME OF 7 UP AND 7 DOWN   </vt:lpstr>
      <vt:lpstr>PROBLEM  DEFINITION</vt:lpstr>
      <vt:lpstr>FLOW CHART</vt:lpstr>
      <vt:lpstr>PACKAGES USED</vt:lpstr>
      <vt:lpstr>Functionalities</vt:lpstr>
      <vt:lpstr>Functionalities</vt:lpstr>
      <vt:lpstr>DIFFICULTIES FACED</vt:lpstr>
      <vt:lpstr>OUTPUT WINDOW </vt:lpstr>
      <vt:lpstr>FUTURE SCOPE </vt:lpstr>
      <vt:lpstr>REFERENCES</vt:lpstr>
      <vt:lpstr>CONCLUSION</vt:lpstr>
      <vt:lpstr>print(“Thank You!”)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16010520108_FY_Duraphe Anilesh Avinash</cp:lastModifiedBy>
  <cp:revision>848</cp:revision>
  <dcterms:created xsi:type="dcterms:W3CDTF">2020-08-03T07:23:07Z</dcterms:created>
  <dcterms:modified xsi:type="dcterms:W3CDTF">2021-06-07T08:15:23Z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0x010100C4DEBF7A94337F47B39F34DFDE365E09</vt:lpwstr>
  </property>
</Properties>
</file>