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1dc32534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g91dc32534d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1dc3253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g91dc32534d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dc3253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1dc32534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dc3253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g91dc32534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1dc3253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g91dc32534d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dc3253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91dc32534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1dc3253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g91dc32534d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dc3253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g91dc32534d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dc3253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g91dc32534d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dc32534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g91dc32534d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zeroturnaround.com/rebellabs/object-oriented-design-principles-and-the-5-ways-of-creating-solid-applications/" TargetMode="External"/><Relationship Id="rId4" Type="http://schemas.openxmlformats.org/officeDocument/2006/relationships/hyperlink" Target="https://uk.wikipedia.org/wiki/SOLID_(%D0%BE%D0%B1%27%D1%94%D0%BA%D1%82%D0%BD%D0%BE-%D0%BE%D1%80%D1%96%D1%94%D0%BD%D1%82%D0%BE%D0%B2%D0%B0%D0%BD%D0%B5_%D0%BF%D1%80%D0%BE%D0%B3%D1%80%D0%B0%D0%BC%D1%83%D0%B2%D0%B0%D0%BD%D0%BD%D1%8F)" TargetMode="External"/><Relationship Id="rId5" Type="http://schemas.openxmlformats.org/officeDocument/2006/relationships/hyperlink" Target="https://javarush.ru/groups/posts/osnovnye-principy-dizajna-klassov-solid-v-java" TargetMode="External"/><Relationship Id="rId6" Type="http://schemas.openxmlformats.org/officeDocument/2006/relationships/hyperlink" Target="https://web-creator.ru/articles/soli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82700" y="1601475"/>
            <a:ext cx="39174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SOLID</a:t>
            </a:r>
            <a:endParaRPr i="0" sz="1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SRP (Single-Responsibility Princ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ple)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OCP (Open-Closed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LSP (Liskov-Substitution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ISP (Interface-Segregation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DIP (Dependency Inversion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r>
              <a:rPr i="0" lang="ru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0" sz="1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37" name="Google Shape;137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38" name="Google Shape;138;p2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The components of a MongoDB insertOne operations." id="141" name="Google Shape;141;p23"/>
          <p:cNvSpPr/>
          <p:nvPr/>
        </p:nvSpPr>
        <p:spPr>
          <a:xfrm>
            <a:off x="345281" y="1202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The components of a MongoDB insertOne operations." id="142" name="Google Shape;142;p23"/>
          <p:cNvSpPr/>
          <p:nvPr/>
        </p:nvSpPr>
        <p:spPr>
          <a:xfrm>
            <a:off x="459581" y="2345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840725" y="1405250"/>
            <a:ext cx="4464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Вивчити теорію про SOLID - принципи.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Повторити теорію по ООП.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49" name="Google Shape;149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50" name="Google Shape;150;p2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345275" y="1369225"/>
            <a:ext cx="79452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https://zeroturnaround.com/rebellabs/object-oriented-design-principles-and-the-5-ways-of-creating-solid-applications/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https://uk.wikipedia.org/wiki/SOLID_(%D0%BE%D0%B1%27%D1%94%D0%BA%D1%82%D0%BD%D0%BE-%D0%BE%D1%80%D1%96%D1%94%D0%BD%D1%82%D0%BE%D0%B2%D0%B0%D0%BD%D0%B5_%D0%BF%D1%80%D0%BE%D0%B3%D1%80%D0%B0%D0%BC%D1%83%D0%B2%D0%B0%D0%BD%D0%BD%D1%8F)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none" cap="none" strike="noStrike">
                <a:solidFill>
                  <a:schemeClr val="accent5"/>
                </a:solidFill>
              </a:rPr>
              <a:t> </a:t>
            </a:r>
            <a:r>
              <a:rPr lang="ru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https://javarush.ru/groups/posts/osnovnye-principy-dizajna-klassov-solid-v-java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https://web-creator.ru/articles/solid</a:t>
            </a:r>
            <a:endParaRPr sz="1100">
              <a:solidFill>
                <a:schemeClr val="accent5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30981" y="1463040"/>
            <a:ext cx="43398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 Narrow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SOLID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– це акронім, кожна буква якого означає наступні принципи: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Single-Responsibility Princ</a:t>
            </a:r>
            <a:r>
              <a:rPr lang="ru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ple</a:t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Open-Closed </a:t>
            </a:r>
            <a:r>
              <a:rPr lang="ru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Liskov-Substitution </a:t>
            </a:r>
            <a:r>
              <a:rPr lang="ru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Interface-Segregation </a:t>
            </a:r>
            <a:r>
              <a:rPr lang="ru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Dependency Inversion </a:t>
            </a:r>
            <a:r>
              <a:rPr lang="ru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059" y="2222508"/>
            <a:ext cx="1817515" cy="230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5590300" y="2571750"/>
            <a:ext cx="3222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Robert Cecil Martin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(загально відомий як Uncle Bob) є американським розробником та автором книг . Також є співавтором  Agile Manifesto.  На даному етапі консультує компанії на тему Clean Coder.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Born: 1952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69" name="Google Shape;69;p15"/>
          <p:cNvSpPr txBox="1"/>
          <p:nvPr/>
        </p:nvSpPr>
        <p:spPr>
          <a:xfrm>
            <a:off x="7187600" y="162050"/>
            <a:ext cx="1695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SOLID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74" name="Google Shape;74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850" y="1966293"/>
            <a:ext cx="4693444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158996" y="1024278"/>
            <a:ext cx="4325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0" i="0" lang="ru" sz="8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fool can write code that a computer can understand.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programmers write code that humans can understand.</a:t>
            </a:r>
            <a:endParaRPr sz="1100"/>
          </a:p>
        </p:txBody>
      </p:sp>
      <p:sp>
        <p:nvSpPr>
          <p:cNvPr id="77" name="Google Shape;77;p16"/>
          <p:cNvSpPr/>
          <p:nvPr/>
        </p:nvSpPr>
        <p:spPr>
          <a:xfrm>
            <a:off x="4673213" y="1570808"/>
            <a:ext cx="1465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Martin Fowler, 2008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187600" y="162050"/>
            <a:ext cx="1695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SOLID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83" name="Google Shape;83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673213" y="1570808"/>
            <a:ext cx="13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34176" y="955500"/>
            <a:ext cx="4746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Сама назва говорить за себе «</a:t>
            </a:r>
            <a:r>
              <a:rPr b="1" i="1" lang="ru" sz="12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клас повинен мати лише одну відповідальність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».  Що це означає?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Відкрити  database connection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Вичитати дані з database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Записати дані в зовнішній file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Проблема цього класу в тому що він обробляє багато операцій. Уявимо що в майбутньому ми будемо мати наступні зміни: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Нова database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Переписати ORM для роботи запитів з database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Зміни у виведенні інформації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У будь-якому з цих варіантів клас буде змінюватись,  що впливатиме на імплементацію двох інших операцій.  Тому відповідно до SRP повинно бути 3 класи, кожен з яких буде мати лише одну відповідальність.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single responsibility Ð¿ÑÐ¸Ð½ÑÐ¸Ð¿&quot;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521" y="1801502"/>
            <a:ext cx="3571875" cy="16644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285900" y="162050"/>
            <a:ext cx="2597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 Responsibility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92" name="Google Shape;92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673213" y="1570808"/>
            <a:ext cx="13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42290" y="1257713"/>
            <a:ext cx="49566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Narrow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Даний принцип говорить про те, що </a:t>
            </a:r>
            <a:r>
              <a:rPr i="1" lang="ru" sz="1400" u="none" cap="none" strike="noStrike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клас повинен бути відкритим до розширення (наслідування), але закритим для модифікації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 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Narrow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Що ж це означає ?  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Narrow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Якщо клас </a:t>
            </a:r>
            <a:r>
              <a:rPr b="1" i="0" lang="ru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А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написаний розробником </a:t>
            </a:r>
            <a:r>
              <a:rPr i="0" lang="ru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Petro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і якщо розробник </a:t>
            </a:r>
            <a:r>
              <a:rPr i="0" lang="ru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Андрій 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хоче додати певні модифікації, то в такому випадку розробник </a:t>
            </a:r>
            <a:r>
              <a:rPr i="0" lang="ru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Андрій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повинен із легкістю зробити це, розширивши (наслідуючи) клас  </a:t>
            </a:r>
            <a:r>
              <a:rPr b="1" i="0" lang="ru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але не модифікуючи даний клас </a:t>
            </a:r>
            <a:r>
              <a:rPr b="1" i="0" lang="ru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А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OPEN CLOSED Ð¿ÑÐ¸Ð½ÑÐ¸Ð¿&quot;"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6131" y="1181100"/>
            <a:ext cx="2500313" cy="25003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285900" y="162050"/>
            <a:ext cx="2597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Open/Close Principle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01" name="Google Shape;101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673213" y="1570808"/>
            <a:ext cx="13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28650" y="2074275"/>
            <a:ext cx="4378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Цей принцип говорить, що </a:t>
            </a:r>
            <a:r>
              <a:rPr i="1" lang="ru" sz="1500" u="none" cap="none" strike="noStrike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батьківський клас повинен легко  замінюватись  дочірніми класами без ламання програми</a:t>
            </a:r>
            <a:r>
              <a:rPr i="0" lang="ru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i="0" sz="1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ÐÐ¾Ð²âÑÐ·Ð°Ð½Ðµ Ð·Ð¾Ð±ÑÐ°Ð¶ÐµÐ½Ð½Ñ"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977" y="1003754"/>
            <a:ext cx="3342075" cy="33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498500" y="162050"/>
            <a:ext cx="3384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Liskov Substitution Principle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10" name="Google Shape;110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673213" y="1570808"/>
            <a:ext cx="13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Ð²âÑÐ·Ð°Ð½Ðµ Ð·Ð¾Ð±ÑÐ°Ð¶ÐµÐ½Ð½Ñ"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581" y="1466850"/>
            <a:ext cx="2500313" cy="250031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15131" y="845956"/>
            <a:ext cx="5537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Animal {</a:t>
            </a:r>
            <a:b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void makeNoise() {</a:t>
            </a:r>
            <a:b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.println("I am making noise");</a:t>
            </a:r>
            <a:b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i="0" lang="ru" sz="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Створимо Cat і Dog класи,  які наслідують клас Animal</a:t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Dog extends Animal {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@Override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public void makeNoise() {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	System.</a:t>
            </a:r>
            <a:r>
              <a:rPr b="1" i="1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.println("bow wow");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}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Cat extends Animal {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makeNoise() {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.println("meow meow");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ru" sz="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498500" y="162050"/>
            <a:ext cx="3384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Liskov Substitution Principle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19" name="Google Shape;119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673213" y="1570808"/>
            <a:ext cx="13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ISP SOLID&quot;"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036" y="1301530"/>
            <a:ext cx="2725103" cy="28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408775" y="1301525"/>
            <a:ext cx="5210400" cy="2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Даний принцип говорить, що клієнти не повинні примусово імплементувати непотрібні їм інтерфейси,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які вони не використовуватимуть. Наприклад: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Розробник Сашко, створив interface  </a:t>
            </a:r>
            <a:r>
              <a:rPr b="1" i="0" lang="ru" sz="12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Reportable</a:t>
            </a:r>
            <a:r>
              <a:rPr i="0" lang="ru" sz="12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і додав два методи </a:t>
            </a:r>
            <a:r>
              <a:rPr b="1" i="0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generateExcel()</a:t>
            </a: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і </a:t>
            </a:r>
            <a:r>
              <a:rPr b="1" i="0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generatePdf().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Тепер клас </a:t>
            </a:r>
            <a:r>
              <a:rPr b="1" i="0" lang="ru" sz="12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CustomPDFReport </a:t>
            </a: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хоче використати даний інтерфейс, але його цікавить тільки </a:t>
            </a:r>
            <a:r>
              <a:rPr b="1" i="0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generatePdf()</a:t>
            </a: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Чи буде просто даному класу це зробити?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Ні ! Йому доведеться імплементувати два методи і один із них залишити пустим. Це зовсім не хороший дизайн. Отже яке рішення?  Необхідно створити два інтерфейси </a:t>
            </a:r>
            <a:r>
              <a:rPr i="0" lang="ru" sz="12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PdfReportable </a:t>
            </a: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і  </a:t>
            </a:r>
            <a:r>
              <a:rPr i="0" lang="ru" sz="12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ExcelReportable</a:t>
            </a:r>
            <a:r>
              <a:rPr i="0" lang="ru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Це дає їм гнучкість використовувати бажану функціональність.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498500" y="162050"/>
            <a:ext cx="3384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Separation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Principle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28" name="Google Shape;128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4673213" y="1570808"/>
            <a:ext cx="13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78625" y="1430011"/>
            <a:ext cx="36018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Даний принцип говорить ,</a:t>
            </a:r>
            <a:r>
              <a:rPr i="0" lang="ru" sz="1600" u="none" cap="none" strike="noStrike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ru" sz="1600" u="none" cap="none" strike="noStrike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що абстракції не повинні залежати на реалізації, а реалізації повинні залежати на абстракції.</a:t>
            </a:r>
            <a:endParaRPr sz="160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6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Інтерфейси високого рівня, повинні описувати  лише загальну поведінку, в той час як інтерфейси низького рівня конкретні деталі абстракції. </a:t>
            </a:r>
            <a:endParaRPr i="1" sz="16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dependency inversion principle&quot;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815" y="1369219"/>
            <a:ext cx="4482816" cy="312658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5498500" y="162050"/>
            <a:ext cx="3384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Inversion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Principle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