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2680d95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g92680d959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680d95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92680d959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680d95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g92680d9596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2680d95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2680d959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680d959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g92680d9596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2680d95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g92680d9596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680d959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g92680d9596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2680d959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g92680d9596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680d959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g92680d9596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680d95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92680d959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680d95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g92680d959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varush.ru/groups/posts/1981-dlja-chego-v-java-nuzhnih-interfeysih" TargetMode="External"/><Relationship Id="rId4" Type="http://schemas.openxmlformats.org/officeDocument/2006/relationships/hyperlink" Target="http://proglang.su/java/interfaces" TargetMode="External"/><Relationship Id="rId5" Type="http://schemas.openxmlformats.org/officeDocument/2006/relationships/hyperlink" Target="https://vertex-academy.com/tutorials/ru/chto-takoe-polimorfizm-java/" TargetMode="External"/><Relationship Id="rId6" Type="http://schemas.openxmlformats.org/officeDocument/2006/relationships/hyperlink" Target="https://javarush.ru/groups/posts/polimorfizm-v-jav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14450" y="1595110"/>
            <a:ext cx="27585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Делегування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 default method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Interface static method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lang="ru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Поліморфізм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48" name="Google Shape;148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288125" y="504300"/>
            <a:ext cx="4417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Починаючи з Java 8 інтерфейси також можуть містити static методи. 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Вони обов’язково повинні мати імплементацію.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Виклик даного методу з інтерфейсу  є еквівалентний виклику static методу з класу за своєю поведінкою.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Дані методи є сенс використовувати в ролі допоміжних, реалізація  яких є заздалегідь відома, і однаково себе поводити  для нащадків.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default method in interface java&quot;"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16" y="2611568"/>
            <a:ext cx="2293144" cy="1921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5076200" y="1586850"/>
            <a:ext cx="35832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MyInterface {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static void print(String text){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System.out.print(text);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}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MyInterface.print("Hello static method!");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371500" y="333500"/>
            <a:ext cx="3429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Статичні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методи у інтерфейсі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57" name="Google Shape;157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05356" y="831869"/>
            <a:ext cx="87333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Створити interface Зарплата, в якому передбачити метод зарплата(). Створити клас Працівник з погодинною зарплатою, та Працівник з фіксованою місячною зарплатою .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Реалізувати методи інтерфейсу в к класах : 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Працівник з погодинною зарплатою, та Працівник з фіксованою місячною зарплатою . 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Формула розрахунку зарплати працівника є довільною.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Вивести на екран скільки заробляють перший і другий працівники.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Створіть інтерфейс Plus з методoм  додати; Minus з методoм  відняти; Multiply з методoм помножити; Devide з методoм  поділити; 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створіть інтерфейс Numerable, який наслідуватиметься від інтерфейсів Plus, Minus, Multiply, Devide в пакеті first.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Створіть пакет second в якому створіть клас </a:t>
            </a: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MyCalculator</a:t>
            </a: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і заімплементіть даному класу інтерфейс Numerable та задайте реалізацію всім методам даного інтерфейсу. 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Створіть метод мейн та створіть об’єкт класу MyCalculator , до якого викличте всі його методи . Результати арифметичних операцій виведіть на консоль.</a:t>
            </a:r>
            <a:endParaRPr i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39950" y="282700"/>
            <a:ext cx="1803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64" name="Google Shape;164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65" name="Google Shape;165;p2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345281" y="1369219"/>
            <a:ext cx="79452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https://javarush.ru/groups/posts/1981-dlja-chego-v-java-nuzhnih-interfeysih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http://proglang.su/java/interfaces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https://vertex-academy.com/tutorials/ru/chto-takoe-polimorfizm-java/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https://javarush.ru/groups/posts/polimorfizm-v-java</a:t>
            </a:r>
            <a:endParaRPr sz="1100"/>
          </a:p>
        </p:txBody>
      </p:sp>
      <p:sp>
        <p:nvSpPr>
          <p:cNvPr id="167" name="Google Shape;167;p25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475000" y="1066350"/>
            <a:ext cx="4293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Interface – це абстракний клас з якого не можна створити об’єкт.  Він дозволяє працювати з константами, абстрактними методами, а також дефолтними та статичними методами.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Interface – це також прояв поліморфізму в Java.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Поліморфізм  - це можливість об’єктів із однаковою специфікацією, мати різну реалізацію. 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Найпростіше проявлення поліморфізму –це перевизначення методів при наслідуванні класів. 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Поліморфізм – це  адаптація коду під багато форм.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6" y="956702"/>
            <a:ext cx="4293394" cy="286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081" y="2288569"/>
            <a:ext cx="1943044" cy="21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708050" y="162050"/>
            <a:ext cx="3174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Інтерфейс, поліморфізм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74" name="Google Shape;74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901850" y="244600"/>
            <a:ext cx="1892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оліморфізм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29650" y="854200"/>
            <a:ext cx="6096000" cy="1377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517050" y="984400"/>
            <a:ext cx="51879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Поліморфізм</a:t>
            </a: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- це можливість застосування однойменних методів з однаковими або різними наборами параметрів в одному класі або в групі класів, пов'язаних наслідуванням.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93150" y="71450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rgbClr val="FFFFFF"/>
                </a:solidFill>
              </a:rPr>
              <a:t>“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93150" y="2956050"/>
            <a:ext cx="6096000" cy="831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926650" y="287985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FFFFFF"/>
                </a:solidFill>
              </a:rPr>
              <a:t>“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453550" y="3071100"/>
            <a:ext cx="5187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Один інтерфейс - багато методів</a:t>
            </a: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86" name="Google Shape;86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901850" y="244600"/>
            <a:ext cx="1892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Поліморфізм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517050" y="984400"/>
            <a:ext cx="51879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Поліморфізм</a:t>
            </a: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- це можливість застосування однойменних методів з однаковими або різними наборами параметрів в одному класі або в групі класів, пов'язаних наслідуванням.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93150" y="71450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rgbClr val="FFFFFF"/>
                </a:solidFill>
              </a:rPr>
              <a:t>“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926650" y="287985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FFFFFF"/>
                </a:solidFill>
              </a:rPr>
              <a:t>“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453550" y="3071100"/>
            <a:ext cx="5187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Один інтерфейс - багато методів</a:t>
            </a: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5" y="1273175"/>
            <a:ext cx="42862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476150" y="1114550"/>
            <a:ext cx="42861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5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Що таке поліморфізм?</a:t>
            </a:r>
            <a:endParaRPr b="1" sz="175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 u="sng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Поліморфізм </a:t>
            </a:r>
            <a:r>
              <a:rPr lang="ru" sz="135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це здатність програми ідентично використовувати об'єкти з однаковим інтерфейсом без інформації про конкретний тип цього об'єкта. </a:t>
            </a:r>
            <a:endParaRPr sz="135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98" name="Google Shape;98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901850" y="244600"/>
            <a:ext cx="1892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Поліморфізм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517050" y="984400"/>
            <a:ext cx="51879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Поліморфізм</a:t>
            </a: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- це можливість застосування однойменних методів з однаковими або різними наборами параметрів в одному класі або в групі класів, пов'язаних наслідуванням.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93150" y="71450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rgbClr val="FFFFFF"/>
                </a:solidFill>
              </a:rPr>
              <a:t>“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926650" y="287985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FFFFFF"/>
                </a:solidFill>
              </a:rPr>
              <a:t>“</a:t>
            </a:r>
            <a:endParaRPr sz="8000">
              <a:solidFill>
                <a:srgbClr val="FFFF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925" y="1292225"/>
            <a:ext cx="4258501" cy="30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45275" y="1921000"/>
            <a:ext cx="3917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Georgia"/>
                <a:ea typeface="Georgia"/>
                <a:cs typeface="Georgia"/>
                <a:sym typeface="Georgia"/>
              </a:rPr>
              <a:t>Для кращого розуміння принципу поліморфізм створимо собі </a:t>
            </a:r>
            <a:r>
              <a:rPr b="1" lang="ru" sz="1700">
                <a:latin typeface="Georgia"/>
                <a:ea typeface="Georgia"/>
                <a:cs typeface="Georgia"/>
                <a:sym typeface="Georgia"/>
              </a:rPr>
              <a:t>базовий клас</a:t>
            </a:r>
            <a:r>
              <a:rPr lang="ru" sz="1700">
                <a:latin typeface="Georgia"/>
                <a:ea typeface="Georgia"/>
                <a:cs typeface="Georgia"/>
                <a:sym typeface="Georgia"/>
              </a:rPr>
              <a:t> - Dancer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09" name="Google Shape;109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901850" y="244600"/>
            <a:ext cx="1892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Поліморфізм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517050" y="984400"/>
            <a:ext cx="51879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Поліморфізм</a:t>
            </a: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- це можливість застосування однойменних методів з однаковими або різними наборами параметрів в одному класі або в групі класів, пов'язаних наслідуванням.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93150" y="71450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rgbClr val="FFFFFF"/>
                </a:solidFill>
              </a:rPr>
              <a:t>“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926650" y="287985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FFFFFF"/>
                </a:solidFill>
              </a:rPr>
              <a:t>“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51800" y="1921000"/>
            <a:ext cx="4111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Georgia"/>
                <a:ea typeface="Georgia"/>
                <a:cs typeface="Georgia"/>
                <a:sym typeface="Georgia"/>
              </a:rPr>
              <a:t>А також два класи-надслідники - </a:t>
            </a:r>
            <a:r>
              <a:rPr b="1" lang="ru" sz="1300">
                <a:latin typeface="Georgia"/>
                <a:ea typeface="Georgia"/>
                <a:cs typeface="Georgia"/>
                <a:sym typeface="Georgia"/>
              </a:rPr>
              <a:t>ElectricBoogieDancer </a:t>
            </a:r>
            <a:r>
              <a:rPr lang="ru" sz="1300">
                <a:latin typeface="Georgia"/>
                <a:ea typeface="Georgia"/>
                <a:cs typeface="Georgia"/>
                <a:sym typeface="Georgia"/>
              </a:rPr>
              <a:t>та </a:t>
            </a:r>
            <a:r>
              <a:rPr b="1" lang="ru" sz="1300">
                <a:latin typeface="Georgia"/>
                <a:ea typeface="Georgia"/>
                <a:cs typeface="Georgia"/>
                <a:sym typeface="Georgia"/>
              </a:rPr>
              <a:t>BreakDankDancer.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Georgia"/>
                <a:ea typeface="Georgia"/>
                <a:cs typeface="Georgia"/>
                <a:sym typeface="Georgia"/>
              </a:rPr>
              <a:t>Та перевизначемо у них метод dance().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125" y="1155850"/>
            <a:ext cx="4476124" cy="336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20" name="Google Shape;120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901850" y="244600"/>
            <a:ext cx="1892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Поліморфізм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517050" y="984400"/>
            <a:ext cx="51879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Поліморфізм</a:t>
            </a:r>
            <a:r>
              <a:rPr lang="ru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- це можливість застосування однойменних методів з однаковими або різними наборами параметрів в одному класі або в групі класів, пов'язаних наслідуванням.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93150" y="71450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rgbClr val="FFFFFF"/>
                </a:solidFill>
              </a:rPr>
              <a:t>“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926650" y="2879850"/>
            <a:ext cx="590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FFFFFF"/>
                </a:solidFill>
              </a:rPr>
              <a:t>“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517050" y="1079300"/>
            <a:ext cx="5607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Приклад поліморфізму в Java і використання об'єктів в програмі: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997000" y="2571750"/>
            <a:ext cx="7061100" cy="2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 {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9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Dancer dancer =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Dancer(</a:t>
            </a:r>
            <a:r>
              <a:rPr b="1" lang="ru" sz="9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"Антон"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9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Dancer breakDanceDancer =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BreakDankDancer(</a:t>
            </a:r>
            <a:r>
              <a:rPr b="1" lang="ru" sz="9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"Igor"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9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9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Dancer electricBoogieDancer =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ElectricBoogieDancer(</a:t>
            </a:r>
            <a:r>
              <a:rPr b="1" lang="ru" sz="9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"Petro"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9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List</a:t>
            </a:r>
            <a:r>
              <a:rPr b="1" lang="ru" sz="9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&lt;Dancer&gt;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discotheque = Arrays.</a:t>
            </a:r>
            <a:r>
              <a:rPr b="1" lang="ru" sz="9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asList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(dancer, breakDanceDancer, electricBoogieDancer);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ru" sz="9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(Dancer d : discotheque) {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d.</a:t>
            </a:r>
            <a:r>
              <a:rPr b="1" lang="ru" sz="9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dance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ru" sz="9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поліморфний виклик методу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9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31" name="Google Shape;131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8652"/>
            <a:ext cx="4293394" cy="286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842500" y="1328425"/>
            <a:ext cx="36918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MyInterface {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String </a:t>
            </a:r>
            <a:r>
              <a:rPr i="0" lang="ru" sz="11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"Hello";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i="0" lang="ru" sz="11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MyInterfaceImpl implements MyInterface {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i="0" lang="ru" sz="11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 			    System.out.println(MyInterface.hello);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952650" y="333500"/>
            <a:ext cx="1848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Інтерфейс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39" name="Google Shape;139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45275" y="847851"/>
            <a:ext cx="41625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До Java 8 інтерфейси не містили методів із реалізацією, а використовувались  лишень абстрактні . Це в свою чергу викликало певні проблеми, бо додаючи нові методи до існуючих інтерфейсів, необхідно було прописувати імплементацію усім класам, які його імплементували, що  не є проблемою за умови невеликого проекту,  проте викликає труднощі на великих,.</a:t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default method in interface java&quot;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994" y="2367728"/>
            <a:ext cx="2293144" cy="19214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752350" y="1942675"/>
            <a:ext cx="40926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MyInterface {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String </a:t>
            </a:r>
            <a:r>
              <a:rPr i="0" lang="ru" sz="11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"Hello";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</a:t>
            </a:r>
            <a:r>
              <a:rPr i="0" lang="ru" sz="11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default void greeting(){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System.out.println(“Hello my  friends”)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371500" y="333500"/>
            <a:ext cx="3429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Дефолтні методи у інтерфейсі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