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db5e74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g91db5e74f0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db5e74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g91db5e74f0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db5e74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1db5e74f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db5e74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g91db5e74f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db5e74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g91db5e74f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db5e74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g91db5e74f0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1db5e74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g91db5e74f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db5e74f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91db5e74f0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1db5e74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g91db5e74f0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db5e74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g91db5e74f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ertex-academy.com/tutorials/ru/pravila-nasledovaniya-v-java/" TargetMode="External"/><Relationship Id="rId4" Type="http://schemas.openxmlformats.org/officeDocument/2006/relationships/hyperlink" Target="http://proglang.su/java/inheritance" TargetMode="External"/><Relationship Id="rId9" Type="http://schemas.openxmlformats.org/officeDocument/2006/relationships/hyperlink" Target="https://vertex-academy.com/tutorials/ru/inkapsulyaciya-java/" TargetMode="External"/><Relationship Id="rId5" Type="http://schemas.openxmlformats.org/officeDocument/2006/relationships/hyperlink" Target="https://javarush.ru/groups/posts/1967-otnoshenija-mezhdu-klassami-nasledovanie-kompozicija-i-agregirovanie-" TargetMode="External"/><Relationship Id="rId6" Type="http://schemas.openxmlformats.org/officeDocument/2006/relationships/hyperlink" Target="https://javarush.ru/groups/posts/1249-signatura-metoda" TargetMode="External"/><Relationship Id="rId7" Type="http://schemas.openxmlformats.org/officeDocument/2006/relationships/hyperlink" Target="http://java-course.ru/begin/relations/" TargetMode="External"/><Relationship Id="rId8" Type="http://schemas.openxmlformats.org/officeDocument/2006/relationships/hyperlink" Target="https://medium.com/@rachnaios/method-overriding-and-method-overloading-60143d22cdf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98550" y="1474463"/>
            <a:ext cx="37362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Модифікатори доступу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Інкапсуляція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Наслідування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Композиція та а</a:t>
            </a: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грегація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Методи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Перевизначення та перегрузка методів.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41" name="Google Shape;141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42" name="Google Shape;142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43" name="Google Shape;143;p23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85975" y="509469"/>
            <a:ext cx="85305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2) Створити клас Кермо, Колесо, Кузов - описати дані класи(getters, setters, toString). Всі поля повинні бути приватними. Додати методи які б виконували певні функції з полями, тобто збільшували розмір колеса у декілька разів, чи змінювали діаметр керма і т.д.. Створити клас Машина, який матиме деякі свої поля та об’єкти класу Кермо, Кузов,Колесо - як поля класу. Додати методи, які би змінювали стан полів класу , для виконання певних функцій, описати даний клас(getters, setters, toString). Всі поля повинні бути параметрами в конструкторі. В мейн методі , створити об`єкт Машина, запустити всі його методи.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3) Створити клас Тварина. Описати його такими полями: назва тварини , швидкість тварини, вік тварини. Дані поля помічені модифікатором доступу private.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конструктор з визначеними параметрами, в який необхідно ввести всі поля класу. Створити getters/setters до всіх полів класу. В методі мейн Створити екземпляр даного класу, за допомогою getter вивести на консоль в один рядок значення полів даного класу. Викликати setter, змінити значення всіх полів класу. Вивести на консоль всі поля класу, знову в один рядок. Значення полів довільні на Ваш розсуд. В методі мейн повинен бути створений лише один об`єкт класу Тварина. Вивід повинен бути написаний наступним чином: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"Назва тварини = Леопард, Швидкість тварини = 20 км/год, Вік тварини = 7 років " "-------------------------------------------------------------------------------"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"Назва тварини = Бик, Швидкість тварини = 2 км/год, Вік тварини = 14 років "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965350" y="162050"/>
            <a:ext cx="1917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0" name="Google Shape;150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1" name="Google Shape;151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345281" y="1369219"/>
            <a:ext cx="79452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https://vertex-academy.com/tutorials/ru/pravila-nasledovaniya-v-java/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http://proglang.su/java/inheritance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https://javarush.ru/groups/posts/1967-otnoshenija-mezhdu-klassami-nasledovanie-kompozicija-i-agregirovanie-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https://javarush.ru/groups/posts/1249-signatura-metoda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7"/>
              </a:rPr>
              <a:t>http://java-course.ru/begin/relations/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8"/>
              </a:rPr>
              <a:t>https://medium.com/@rachnaios/method-overriding-and-method-overloading-60143d22cdfb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9"/>
              </a:rPr>
              <a:t>https://vertex-academy.com/tutorials/ru/inkapsulyaciya-java/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4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721" y="1674019"/>
            <a:ext cx="3014662" cy="2164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Ð²âÑÐ·Ð°Ð½Ðµ Ð·Ð¾Ð±ÑÐ°Ð¶ÐµÐ½Ð½Ñ"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081" y="1885950"/>
            <a:ext cx="45148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923950" y="162050"/>
            <a:ext cx="2958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Модифікатори доступу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7132407" y="547838"/>
            <a:ext cx="159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rgbClr val="548135"/>
                </a:solidFill>
                <a:latin typeface="Arial Narrow"/>
                <a:ea typeface="Arial Narrow"/>
                <a:cs typeface="Arial Narrow"/>
                <a:sym typeface="Arial Narrow"/>
              </a:rPr>
              <a:t>Інкапсуляція</a:t>
            </a:r>
            <a:endParaRPr b="0" i="0" sz="1800" u="none" cap="none" strike="noStrike">
              <a:solidFill>
                <a:srgbClr val="54813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½Ð°ÑÐ»ÑÐ´ÑÐ²Ð°Ð½Ð½Ñ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57806" y="1105669"/>
            <a:ext cx="47307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Інкапсуляція </a:t>
            </a: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дозволить приховати деталі реалізації, і відкрити тільки те що необхідно в подальшому використанні. Іншими словами інкапсуляція - це механізм контролю доступу. В Java реалізується через модифікатори доступу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881" y="2424750"/>
            <a:ext cx="5006231" cy="199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88" y="2759524"/>
            <a:ext cx="3178669" cy="1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93031" y="849844"/>
            <a:ext cx="56085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Наслідування 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 це процес створення нового класу шляхом додавання нових членів до вже існуючого класу.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наслідування в Java використовується ключове слова </a:t>
            </a:r>
            <a:r>
              <a:rPr b="1" i="1" lang="ru" sz="1400" u="none" cap="none" strike="noStrike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extends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½Ð°ÑÐ»ÑÐ´ÑÐ²Ð°Ð½Ð½Ñ&quot;" id="83" name="Google Shape;83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81" y="2188500"/>
            <a:ext cx="3214688" cy="221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424" y="1445662"/>
            <a:ext cx="2905390" cy="32004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578000" y="162050"/>
            <a:ext cx="2304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Наслідування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068156" y="867875"/>
            <a:ext cx="7007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ru" sz="1200">
                <a:latin typeface="Merriweather"/>
                <a:ea typeface="Merriweather"/>
                <a:cs typeface="Merriweather"/>
                <a:sym typeface="Merriweather"/>
              </a:rPr>
              <a:t>Агрегація </a:t>
            </a:r>
            <a:r>
              <a:rPr lang="ru" sz="1200">
                <a:latin typeface="Merriweather"/>
                <a:ea typeface="Merriweather"/>
                <a:cs typeface="Merriweather"/>
                <a:sym typeface="Merriweather"/>
              </a:rPr>
              <a:t>- вид зв’язку між об’єктами при якому об’єкти функціонують разом в певний момент часу, але можуть існувати один без одного.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ru" sz="12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Композиція</a:t>
            </a:r>
            <a:r>
              <a:rPr b="1" lang="ru" sz="12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" sz="12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більш суворий тип зв'язку. При використанні композиції об'єкт не тільки є частиною якогось об'єкта, але і не може належати іншому об'єкту того ж типу. Найпростіший приклад - двигун автомобіля. Двигун є частиною автомобіля, але не може бути частиною іншого автомобіля.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½Ð°ÑÐ»ÑÐ´ÑÐ²Ð°Ð½Ð½Ñ&quot;" id="92" name="Google Shape;92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93" name="Google Shape;93;p1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94" name="Google Shape;94;p18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69" y="2340075"/>
            <a:ext cx="5021475" cy="22402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043950" y="162050"/>
            <a:ext cx="1839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Композиція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01" name="Google Shape;101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02" name="Google Shape;102;p1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03" name="Google Shape;103;p19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043940" y="1935480"/>
            <a:ext cx="6290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модифікатор доступу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 &lt;тип повернення&gt;    &lt;</a:t>
            </a:r>
            <a:r>
              <a:rPr b="0" i="0" lang="ru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ім’я метода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 (&lt;</a:t>
            </a: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Список вхідних параметрів метода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3770090" y="2463400"/>
            <a:ext cx="1889700" cy="6627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" name="Google Shape;106;p19"/>
          <p:cNvSpPr/>
          <p:nvPr/>
        </p:nvSpPr>
        <p:spPr>
          <a:xfrm>
            <a:off x="668556" y="1800115"/>
            <a:ext cx="7429200" cy="6477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434581" y="3141675"/>
            <a:ext cx="62493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800" u="none" cap="none" strike="noStrike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Сигнатура методу </a:t>
            </a: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це ім'я методу плюс параметри (причому порядок параметрів має значення).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101750" y="162050"/>
            <a:ext cx="278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Сигнатура методу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13" name="Google Shape;113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14" name="Google Shape;114;p2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15" name="Google Shape;115;p20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69" y="2269584"/>
            <a:ext cx="5214938" cy="2178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14600" y="1163306"/>
            <a:ext cx="87198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Overloading (перегрузка)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коли в класі є декілька методів з однаковим ім’ям, але різною кількістю вхідних параметрів.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Overriding (перевизначення методу)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під час наслідування.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923950" y="162050"/>
            <a:ext cx="2958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Override VS overload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3" name="Google Shape;123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24" name="Google Shape;124;p2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25" name="Google Shape;125;p21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59575" y="1785267"/>
            <a:ext cx="8341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1) Створити клас на свій розсуд, зробити для нього мінімум 2 нащадки , перевизначити методи батьківського класу в класах-нащадках , зробити overloading методів в батьківському класі.</a:t>
            </a:r>
            <a:endParaRPr i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143150" y="162050"/>
            <a:ext cx="1739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32" name="Google Shape;132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33" name="Google Shape;133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Ð¼Ð°ÑÐ¸Ð½Ð° Ñ Ð´Ð²Ð¸Ð³ÑÐ½&quot;" id="134" name="Google Shape;134;p22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91331" y="1307688"/>
            <a:ext cx="8341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1) Створити клас Robot i класи CoffeRobot, RobotDancer, RobotCoocker, які будуть нащадками Robot. Оголосити в Robot метод work(), в якому слід описати роботу яку буде виконувати кожен з роботів (тобто, метод повинен пронаслідуватись):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• Для Robot, щоб на консоль виводився текст «Я Robot – я просто працюю».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• Для CoffeRobot, щоб на консоль виводився текст «Я CoffeRobot – я варю каву».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• Для RobotDancer, щоб на консоль виводився текст «Я RobotDancer – я просто танцюю».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• Для RobotCoocker, щоб на консоль виводився текст «Я RobotCoocker – я просто готую».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в Main класі екземпляри вищеописаних класів і викликати до кожного з них метод work().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в Main класі масив класу Robot , заповнити масив екземплярами вищеописаних класів. Створити цикл for , пройтись по всіх елементах масиву і викликати для кожного елемент масиву метод work().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965350" y="162050"/>
            <a:ext cx="1917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