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666451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g9466645171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6664517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g9466645171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6664517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g946664517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666451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46664517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666451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g946664517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666451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g946664517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666451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g946664517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4666451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g9466645171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666451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9466645171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666451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g9466645171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666451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9466645171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javarush.ru/groups/posts/431-10-voprosov-po-abstraktnihm-klassam-i-interfeysam-s-sobesedovaniy-po-jazihku-java" TargetMode="External"/><Relationship Id="rId10" Type="http://schemas.openxmlformats.org/officeDocument/2006/relationships/hyperlink" Target="https://javarush.ru/groups/posts/1973-abstraktnihe-klassih-v-java-na-konkretnihkh-primerakh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br.com/ru/post/265373/" TargetMode="External"/><Relationship Id="rId4" Type="http://schemas.openxmlformats.org/officeDocument/2006/relationships/hyperlink" Target="https://vertex-academy.com/tutorials/ru/modifikator-static-v-java-metody/" TargetMode="External"/><Relationship Id="rId9" Type="http://schemas.openxmlformats.org/officeDocument/2006/relationships/hyperlink" Target="https://vertex-academy.com/tutorials/ru/abstraktnyj-klass-java/" TargetMode="External"/><Relationship Id="rId5" Type="http://schemas.openxmlformats.org/officeDocument/2006/relationships/hyperlink" Target="https://javarush.ru/groups/posts/modifikator-static-java" TargetMode="External"/><Relationship Id="rId6" Type="http://schemas.openxmlformats.org/officeDocument/2006/relationships/hyperlink" Target="https://vertex-academy.com/tutorials/ru/modifikator-static-v-java/" TargetMode="External"/><Relationship Id="rId7" Type="http://schemas.openxmlformats.org/officeDocument/2006/relationships/hyperlink" Target="https://vertex-academy.com/tutorials/ru/modifikator-final/" TargetMode="External"/><Relationship Id="rId8" Type="http://schemas.openxmlformats.org/officeDocument/2006/relationships/hyperlink" Target="https://javarush.ru/groups/posts/591-vot-tak-fi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42194" y="1548982"/>
            <a:ext cx="27585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Клас Object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override vs overload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static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final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Клас abstract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Абстракція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HashCode &amp; Equals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40" name="Google Shape;140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913" y="1330825"/>
            <a:ext cx="2614613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62775" y="1384325"/>
            <a:ext cx="49596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клас Квітка , який має поля :</a:t>
            </a:r>
            <a:endParaRPr i="1"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колір   </a:t>
            </a:r>
            <a:endParaRPr i="1"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-ціна</a:t>
            </a:r>
            <a:endParaRPr i="1"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3-4 класи-нащадки. </a:t>
            </a:r>
            <a:endParaRPr i="1"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ru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Потім скласти букет з декількох квітів та порахувати його ціну. </a:t>
            </a:r>
            <a:endParaRPr i="1"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48" name="Google Shape;148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53750" y="1257600"/>
            <a:ext cx="54303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Зробити міні-гру - битва.  Створити одну сутність - шаблонний варіант воїна. Зробити декілька типів воїнів-наслідників. Кожен з них має свої особливості , наприклад hp, зброя і т.д. Тут потрібно проявити свою фантазію і додавати класи, які хочеться.</a:t>
            </a:r>
            <a:endParaRPr i="1" sz="130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ru" sz="13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Потім має бути битва. Воїни можуть атакувати, якщо вони атакують, життя зменшується. На кожному етапі показувати інфу. Наприклад :</a:t>
            </a:r>
            <a:endParaRPr i="1" sz="130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978" y="284981"/>
            <a:ext cx="327898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380400" y="1202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6" name="Google Shape;156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7" name="Google Shape;157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45275" y="1369225"/>
            <a:ext cx="80553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https://habr.com/ru/post/265373/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i="0" lang="ru" sz="1100" u="none" cap="none" strike="noStrike">
                <a:solidFill>
                  <a:srgbClr val="000000"/>
                </a:solidFill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https://vertex-academy.com/tutorials/ru/modifikator-static-v-java-metody/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https://javarush.ru/groups/posts/modifikator-static-java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https://vertex-academy.com/tutorials/ru/modifikator-static-v-java/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7"/>
              </a:rPr>
              <a:t>https://vertex-academy.com/tutorials/ru/modifikator-final/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8"/>
              </a:rPr>
              <a:t>https://javarush.ru/groups/posts/591-vot-tak-final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9"/>
              </a:rPr>
              <a:t>https://vertex-academy.com/tutorials/ru/abstraktnyj-klass-java/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10"/>
              </a:rPr>
              <a:t>https://javarush.ru/groups/posts/1973-abstraktnihe-klassih-v-java-na-konkretnihkh-primerakh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11"/>
              </a:rPr>
              <a:t>https://javarush.ru/groups/posts/431-10-voprosov-po-abstraktnihm-klassam-i-interfeysam-s-sobesedovaniy-po-jazihku-java</a:t>
            </a:r>
            <a:endParaRPr sz="1100"/>
          </a:p>
        </p:txBody>
      </p:sp>
      <p:sp>
        <p:nvSpPr>
          <p:cNvPr id="159" name="Google Shape;159;p25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0981" y="979706"/>
            <a:ext cx="8646300" cy="3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Клас </a:t>
            </a:r>
            <a:r>
              <a:rPr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це базовий клас для всіх інших об'єктів в Java. Кожен клас успадковується від </a:t>
            </a:r>
            <a:r>
              <a:rPr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Відповідно всі класи успадковують методи класу </a:t>
            </a:r>
            <a:r>
              <a:rPr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public final native Class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getClass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 -  отримаємо поля класу, інформацію.(Рефлексія)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270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public final native int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hashcode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 - Повертає hashcode обєкту, використовується коли в нас є багато обєктів і нам потрібна швидка вибірка обєкту, то по hashcode це є найшвидше 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public boolean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equals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(Object obj) - порівнює два обєкти, якщо вони рівні то повертає true в  іншому випадку false.</a:t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4. protected native Object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clone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 throws CloneNotSupportedException- повертає клон об’єкта.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5. public String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toString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()-повертає стрічку, перетворює обєкт в стрічку.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6. public final native void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notify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()-пробуджує потік після wait(), решта які очікують, будуть далі очікувати.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7. public final native void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notifyAll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()-пробуджує всі потоки які очікують по wait()-присипляє потік.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8. public final native void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wait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(long timeout) throws InterruptedException-присипляє потік на визначений термін.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9. public final void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wait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 throws InterruptedException- присипляє потік на визначений термін.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10. protected void </a:t>
            </a:r>
            <a:r>
              <a:rPr b="1" i="1" lang="ru" sz="9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finalize</a:t>
            </a:r>
            <a:r>
              <a:rPr i="0" lang="ru" sz="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 throws Throwable- Що має зробить об’єкт перед тим як його збирач сміття знищить.</a:t>
            </a:r>
            <a:endParaRPr i="0" sz="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426" y="2628100"/>
            <a:ext cx="1819387" cy="17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247800" y="162050"/>
            <a:ext cx="193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Клас Object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73" name="Google Shape;73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override vs overload&quot;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" y="1369219"/>
            <a:ext cx="4464844" cy="247888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242550" y="1369230"/>
            <a:ext cx="33681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0" lang="ru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Override</a:t>
            </a:r>
            <a:r>
              <a:rPr i="0" lang="ru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– це перевизначення,  використовується коли необхідно переписати поведінку метода батьківського класу.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0" lang="ru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Overload</a:t>
            </a:r>
            <a:r>
              <a:rPr i="0" lang="ru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– це створення методу який має таку ж назву і тип повернення як і вже існуючі, але з іншим набором вхідних параметрів.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Override VS Overload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81" name="Google Shape;81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static java&quot;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856" y="2723589"/>
            <a:ext cx="2243550" cy="186963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29744" y="852619"/>
            <a:ext cx="8394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це ключове слово яке використовується для менеджменту пам’яті. Воно використовується із змінними, методами, блоками та внутрішніми класами. Елементи помічені даним ключовим словом, належать класу, а не об’єкту.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45281" y="1327219"/>
            <a:ext cx="3497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b="1" lang="ru" sz="1100">
                <a:solidFill>
                  <a:srgbClr val="7030A0"/>
                </a:solidFill>
              </a:rPr>
              <a:t>Можна викликати методи без створення об’єкта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" y="1808981"/>
            <a:ext cx="3024975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259" y="1671411"/>
            <a:ext cx="3620658" cy="18696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45281" y="3727519"/>
            <a:ext cx="4077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7030A0"/>
                </a:solidFill>
              </a:rPr>
              <a:t>2) Статичні методи не можна перевизначати (@Override)</a:t>
            </a:r>
            <a:endParaRPr b="1" sz="1100">
              <a:solidFill>
                <a:srgbClr val="7030A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7030A0"/>
                </a:solidFill>
              </a:rPr>
              <a:t>3) Статичним методам потрібні статичні змінні</a:t>
            </a:r>
            <a:endParaRPr b="1" sz="1100">
              <a:solidFill>
                <a:srgbClr val="7030A0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93" name="Google Shape;93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29744" y="852619"/>
            <a:ext cx="8394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це ключове слово яке використовується для менеджменту пам’яті. Воно використовується із змінними, методами, блоками та внутрішніми класами. Елементи помічені даним ключовим словом, належать класу, а не об’єкту.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45281" y="1327219"/>
            <a:ext cx="46371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Якщо метод (змінна) має модифікатор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static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, то це означає, що вона оголошується </a:t>
            </a:r>
            <a:r>
              <a:rPr b="1" lang="ru" sz="1400">
                <a:solidFill>
                  <a:srgbClr val="FF66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для класу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. Без цього модифікатора - для об'єктів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Через те, що статичний метод / змінна пов'язані з класом, а не об'єктом (див. Пункт 1), ви матимете змогу доступатися до них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без створення об'єкта класу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Merriweather"/>
              <a:buAutoNum type="arabicParenR"/>
            </a:pP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Є ще один спосіб застосування модифікатора для полів. Якщо потрібно оголосити будь-яку </a:t>
            </a: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константу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обов'язково потрібно використовувати static. Вони оголошуються з використанням поєднання "static final":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444" y="1340803"/>
            <a:ext cx="3628875" cy="332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975" y="3925378"/>
            <a:ext cx="3443288" cy="7072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03" name="Google Shape;103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05881" y="918450"/>
            <a:ext cx="8467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Final – ключове слово, але використовується в різних контекстах, для  того щоб елемент не буде змінюватись в майбутньому.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Суть </a:t>
            </a: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модифікатора final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зробити подальшу зміну об'єкта неможливим. З англійської "final" можна перевести як </a:t>
            </a: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"останній, остаточний"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5753"/>
            <a:ext cx="4286250" cy="1150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44931" y="1694944"/>
            <a:ext cx="38838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CC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Final для полів</a:t>
            </a:r>
            <a:endParaRPr b="1" sz="1100">
              <a:solidFill>
                <a:srgbClr val="CC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Якщо ви хочете, щоб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після ініціалізації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ніхто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не міг би змінити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вашу змінну, напишіть слово "final":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1" y="2802328"/>
            <a:ext cx="4229100" cy="2050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13" name="Google Shape;113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30944" y="778219"/>
            <a:ext cx="38838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Final для методів</a:t>
            </a:r>
            <a:endParaRPr b="1" sz="1400">
              <a:solidFill>
                <a:srgbClr val="CC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Це буде означати, що при наслідуванні даний метод НЕ </a:t>
            </a: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можна перевизначити</a:t>
            </a:r>
            <a:r>
              <a:rPr lang="ru" sz="9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9" y="2324859"/>
            <a:ext cx="3157538" cy="190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606" y="1978866"/>
            <a:ext cx="5286375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2" name="Google Shape;122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65931" y="895359"/>
            <a:ext cx="85515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Final для класів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Модифікатор final може застосовуватися до </a:t>
            </a:r>
            <a:r>
              <a:rPr b="1" lang="ru" sz="13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класів</a:t>
            </a: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теж. Це буде означати, що </a:t>
            </a:r>
            <a:r>
              <a:rPr b="1" lang="ru" sz="13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не можна створити спадкоємців</a:t>
            </a: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цього класу. 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Для класу це означає, що клас не зможе мати підкласів, тобто заборонено успадкування. Це корисно при створенні </a:t>
            </a:r>
            <a:r>
              <a:rPr lang="ru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immutable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(незмінних) об'єктів, наприклад, клас </a:t>
            </a:r>
            <a:r>
              <a:rPr lang="ru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оголошений, як </a:t>
            </a:r>
            <a:r>
              <a:rPr lang="ru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final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2450522"/>
            <a:ext cx="3114675" cy="193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644" y="2770678"/>
            <a:ext cx="5586413" cy="16502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31" name="Google Shape;131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abstract class&quot;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88" y="1230015"/>
            <a:ext cx="2336006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610950" y="1267999"/>
            <a:ext cx="4800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Абстрактний клас – це клас в якого є хоч один абстрактний метод. На основі якого не можуть створюватися об'єкти.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При цьому спадкоємці класу можуть бути не абстрактними, на їх основі об'єкти створювати,  відповідно, можна.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того, щоб перетворити клас у абстрактний перед його ім'ям треба вказати модифікатор </a:t>
            </a:r>
            <a:r>
              <a:rPr b="1" i="0" lang="ru" sz="1100" u="none" cap="none" strike="noStrike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  <a:r>
              <a:rPr i="0" lang="ru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i="0" sz="1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78806" y="2939138"/>
            <a:ext cx="77328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Що таке абстрактні методи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Як Ви могли здогадатися, абстрактні методи - це методи, перед якими ми ... дописуємо слово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🙂 Але це, звичайно ж, не все. Справа в тому, що абстрактний метод докорінно відрізняється від "звичайного". Насправді це і не метод зовсім - це тільки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опис методу, без "тіла".</a:t>
            </a:r>
            <a:endParaRPr b="1"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Абстрактні методи можуть лежати тільки в абстрактному класі. </a:t>
            </a:r>
            <a:endParaRPr b="1"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232050" y="162050"/>
            <a:ext cx="165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abstarct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