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Advent Pro SemiBold"/>
      <p:regular r:id="rId20"/>
      <p:bold r:id="rId21"/>
    </p:embeddedFont>
    <p:embeddedFont>
      <p:font typeface="Fira Sans Extra Condensed Medium"/>
      <p:regular r:id="rId22"/>
      <p:bold r:id="rId23"/>
      <p:italic r:id="rId24"/>
      <p:boldItalic r:id="rId25"/>
    </p:embeddedFont>
    <p:embeddedFont>
      <p:font typeface="Fira Sans Condensed Medium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  <p:embeddedFont>
      <p:font typeface="Advent Pro"/>
      <p:regular r:id="rId32"/>
      <p:bold r:id="rId33"/>
    </p:embeddedFont>
    <p:embeddedFont>
      <p:font typeface="Share Tech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dventProSemiBold-regular.fntdata"/><Relationship Id="rId22" Type="http://schemas.openxmlformats.org/officeDocument/2006/relationships/font" Target="fonts/FiraSansExtraCondensedMedium-regular.fntdata"/><Relationship Id="rId21" Type="http://schemas.openxmlformats.org/officeDocument/2006/relationships/font" Target="fonts/AdventProSemiBold-bold.fntdata"/><Relationship Id="rId24" Type="http://schemas.openxmlformats.org/officeDocument/2006/relationships/font" Target="fonts/FiraSansExtraCondensedMedium-italic.fntdata"/><Relationship Id="rId23" Type="http://schemas.openxmlformats.org/officeDocument/2006/relationships/font" Target="fonts/FiraSansExtraCondensed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CondensedMedium-regular.fntdata"/><Relationship Id="rId25" Type="http://schemas.openxmlformats.org/officeDocument/2006/relationships/font" Target="fonts/FiraSansExtraCondensedMedium-boldItalic.fntdata"/><Relationship Id="rId28" Type="http://schemas.openxmlformats.org/officeDocument/2006/relationships/font" Target="fonts/FiraSansCondensedMedium-italic.fntdata"/><Relationship Id="rId27" Type="http://schemas.openxmlformats.org/officeDocument/2006/relationships/font" Target="fonts/FiraSansCondensed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CondensedMedium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7.xml"/><Relationship Id="rId33" Type="http://schemas.openxmlformats.org/officeDocument/2006/relationships/font" Target="fonts/AdventPro-bold.fntdata"/><Relationship Id="rId10" Type="http://schemas.openxmlformats.org/officeDocument/2006/relationships/slide" Target="slides/slide6.xml"/><Relationship Id="rId32" Type="http://schemas.openxmlformats.org/officeDocument/2006/relationships/font" Target="fonts/AdventPro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ShareTech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a6f594055c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a6f594055c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a6f594055c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a6f594055c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a73f09c21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a73f09c21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a6f594055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a6f594055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70e1a7781e_1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70e1a7781e_1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a6f594055c_1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a6f594055c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6c60e245bf_1_3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6c60e245bf_1_3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9f545911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9f545911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a6f594055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a6f594055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9f54591111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9f54591111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a6f594055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a6f594055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a6f594055c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a6f594055c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a6f594055c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a6f594055c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9" name="Google Shape;19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4" name="Google Shape;24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7" name="Google Shape;27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30" name="Google Shape;30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7" name="Google Shape;37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7" name="Google Shape;18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8" name="Google Shape;18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" name="Google Shape;19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94" name="Google Shape;19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9" name="Google Shape;19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202" name="Google Shape;20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05" name="Google Shape;20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12" name="Google Shape;21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16" name="Google Shape;21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" name="Google Shape;22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21" name="Google Shape;22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24" name="Google Shape;22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0" name="Google Shape;230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31" name="Google Shape;23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32" name="Google Shape;232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81" name="Google Shape;281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84" name="Google Shape;284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5" name="Google Shape;285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87" name="Google Shape;287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88" name="Google Shape;288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90" name="Google Shape;290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93" name="Google Shape;293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4" name="Google Shape;294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95" name="Google Shape;295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6" name="Google Shape;296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" name="Google Shape;300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1" name="Google Shape;301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06" name="Google Shape;30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13" name="Google Shape;313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8" name="Google Shape;318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9" name="Google Shape;319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0" name="Google Shape;320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2" name="Google Shape;322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3" name="Google Shape;323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24" name="Google Shape;324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7" name="Google Shape;327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8" name="Google Shape;328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9" name="Google Shape;329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0" name="Google Shape;330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1" name="Google Shape;331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2" name="Google Shape;332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33" name="Google Shape;333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4" name="Google Shape;334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5" name="Google Shape;335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6" name="Google Shape;336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7" name="Google Shape;337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8" name="Google Shape;338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9" name="Google Shape;339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1" name="Google Shape;351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2" name="Google Shape;352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3" name="Google Shape;353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4" name="Google Shape;354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5" name="Google Shape;355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7" name="Google Shape;357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59" name="Google Shape;359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2" name="Google Shape;372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3" name="Google Shape;373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4" name="Google Shape;374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5" name="Google Shape;375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6" name="Google Shape;376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7" name="Google Shape;377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8" name="Google Shape;378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9" name="Google Shape;379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80" name="Google Shape;380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3" name="Google Shape;393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4" name="Google Shape;394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95" name="Google Shape;395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3" name="Google Shape;403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404" name="Google Shape;404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407" name="Google Shape;407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412" name="Google Shape;412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5" name="Google Shape;415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7" name="Google Shape;417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18" name="Google Shape;418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21" name="Google Shape;421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3" name="Google Shape;423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4" name="Google Shape;424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25" name="Google Shape;425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7" name="Google Shape;427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30" name="Google Shape;430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31" name="Google Shape;431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32" name="Google Shape;432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4" name="Google Shape;44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9" name="Google Shape;49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3" name="Google Shape;53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6" name="Google Shape;56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5" name="Google Shape;65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71" name="Google Shape;71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4" name="Google Shape;74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7" name="Google Shape;77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4" name="Google Shape;84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5" name="Google Shape;85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6" name="Google Shape;86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7" name="Google Shape;87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8" name="Google Shape;88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93" name="Google Shape;93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0" name="Google Shape;100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14" name="Google Shape;114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9" name="Google Shape;119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6" name="Google Shape;126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33" name="Google Shape;133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40" name="Google Shape;140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43" name="Google Shape;143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46" name="Google Shape;146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9" name="Google Shape;149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54" name="Google Shape;154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9" name="Google Shape;159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62" name="Google Shape;162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66" name="Google Shape;166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9" name="Google Shape;16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72" name="Google Shape;172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9" name="Google Shape;17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0" name="Google Shape;18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1" name="Google Shape;181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4" name="Google Shape;184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3"/>
          <p:cNvSpPr txBox="1"/>
          <p:nvPr>
            <p:ph type="ctrTitle"/>
          </p:nvPr>
        </p:nvSpPr>
        <p:spPr>
          <a:xfrm>
            <a:off x="1561650" y="5994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Projet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WINAMAX</a:t>
            </a:r>
            <a:r>
              <a:rPr lang="en"/>
              <a:t> </a:t>
            </a:r>
            <a:endParaRPr/>
          </a:p>
        </p:txBody>
      </p:sp>
      <p:sp>
        <p:nvSpPr>
          <p:cNvPr id="453" name="Google Shape;453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9" name="Google Shape;459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60" name="Google Shape;460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63" name="Google Shape;463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66" name="Google Shape;466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Google Shape;469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1" name="Google Shape;471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72" name="Google Shape;472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75" name="Google Shape;475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23"/>
          <p:cNvSpPr txBox="1"/>
          <p:nvPr>
            <p:ph idx="1" type="subTitle"/>
          </p:nvPr>
        </p:nvSpPr>
        <p:spPr>
          <a:xfrm>
            <a:off x="2924250" y="2652103"/>
            <a:ext cx="32955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Canta Thomas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Gracia-Moulis Kevin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9" name="Google Shape;4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75" y="1561525"/>
            <a:ext cx="49175" cy="4917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23"/>
          <p:cNvSpPr txBox="1"/>
          <p:nvPr>
            <p:ph idx="1" type="subTitle"/>
          </p:nvPr>
        </p:nvSpPr>
        <p:spPr>
          <a:xfrm>
            <a:off x="2979525" y="3454939"/>
            <a:ext cx="32955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M1 - Aigle &amp; Decol | Edition 2019 - 2020</a:t>
            </a:r>
            <a:endParaRPr sz="1200"/>
          </a:p>
        </p:txBody>
      </p:sp>
      <p:sp>
        <p:nvSpPr>
          <p:cNvPr id="481" name="Google Shape;481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" name="Google Shape;67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1450" y="411675"/>
            <a:ext cx="4737925" cy="3604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32"/>
          <p:cNvSpPr txBox="1"/>
          <p:nvPr>
            <p:ph type="ctrTitle"/>
          </p:nvPr>
        </p:nvSpPr>
        <p:spPr>
          <a:xfrm>
            <a:off x="618825" y="411675"/>
            <a:ext cx="3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Inscriptions</a:t>
            </a:r>
            <a:endParaRPr/>
          </a:p>
        </p:txBody>
      </p:sp>
      <p:sp>
        <p:nvSpPr>
          <p:cNvPr id="674" name="Google Shape;674;p32"/>
          <p:cNvSpPr/>
          <p:nvPr/>
        </p:nvSpPr>
        <p:spPr>
          <a:xfrm>
            <a:off x="800061" y="1995189"/>
            <a:ext cx="3436200" cy="1875000"/>
          </a:xfrm>
          <a:prstGeom prst="round2DiagRect">
            <a:avLst>
              <a:gd fmla="val 0" name="adj1"/>
              <a:gd fmla="val 16386" name="adj2"/>
            </a:avLst>
          </a:prstGeom>
          <a:solidFill>
            <a:srgbClr val="5783A7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5" name="Google Shape;675;p32"/>
          <p:cNvGrpSpPr/>
          <p:nvPr/>
        </p:nvGrpSpPr>
        <p:grpSpPr>
          <a:xfrm>
            <a:off x="675153" y="1515471"/>
            <a:ext cx="2923149" cy="479717"/>
            <a:chOff x="4411970" y="3131459"/>
            <a:chExt cx="710520" cy="117397"/>
          </a:xfrm>
        </p:grpSpPr>
        <p:sp>
          <p:nvSpPr>
            <p:cNvPr id="676" name="Google Shape;676;p32"/>
            <p:cNvSpPr/>
            <p:nvPr/>
          </p:nvSpPr>
          <p:spPr>
            <a:xfrm>
              <a:off x="4411970" y="3131459"/>
              <a:ext cx="710520" cy="117397"/>
            </a:xfrm>
            <a:custGeom>
              <a:rect b="b" l="l" r="r" t="t"/>
              <a:pathLst>
                <a:path extrusionOk="0" h="2600" w="15736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gradFill>
              <a:gsLst>
                <a:gs pos="0">
                  <a:srgbClr val="4D4D4D">
                    <a:alpha val="40000"/>
                  </a:srgbClr>
                </a:gs>
                <a:gs pos="100000">
                  <a:srgbClr val="000000">
                    <a:alpha val="50588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4411970" y="3131459"/>
              <a:ext cx="168012" cy="117397"/>
            </a:xfrm>
            <a:custGeom>
              <a:rect b="b" l="l" r="r" t="t"/>
              <a:pathLst>
                <a:path extrusionOk="0" h="2600" w="3721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8" name="Google Shape;678;p32"/>
          <p:cNvSpPr txBox="1"/>
          <p:nvPr>
            <p:ph type="ctrTitle"/>
          </p:nvPr>
        </p:nvSpPr>
        <p:spPr>
          <a:xfrm>
            <a:off x="1355229" y="1482025"/>
            <a:ext cx="2612100" cy="54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Attributs</a:t>
            </a:r>
            <a:endParaRPr sz="2600"/>
          </a:p>
        </p:txBody>
      </p:sp>
      <p:sp>
        <p:nvSpPr>
          <p:cNvPr id="679" name="Google Shape;679;p32"/>
          <p:cNvSpPr txBox="1"/>
          <p:nvPr/>
        </p:nvSpPr>
        <p:spPr>
          <a:xfrm>
            <a:off x="842520" y="2086700"/>
            <a:ext cx="3124800" cy="169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aven Pro"/>
              <a:buChar char="❖"/>
            </a:pPr>
            <a:r>
              <a:rPr lang="en" sz="15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Prix d’inscription</a:t>
            </a:r>
            <a:endParaRPr sz="15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Prix permettant de s’inscrire à un événement.</a:t>
            </a:r>
            <a:endParaRPr i="1"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aven Pro"/>
              <a:buChar char="❖"/>
            </a:pPr>
            <a:r>
              <a:rPr lang="en" sz="15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Gain</a:t>
            </a:r>
            <a:endParaRPr sz="15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Gain de l’utilisateur suite à l'événement.</a:t>
            </a:r>
            <a:endParaRPr i="1"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80" name="Google Shape;680;p32"/>
          <p:cNvSpPr/>
          <p:nvPr/>
        </p:nvSpPr>
        <p:spPr>
          <a:xfrm>
            <a:off x="765561" y="1589482"/>
            <a:ext cx="340828" cy="331687"/>
          </a:xfrm>
          <a:custGeom>
            <a:rect b="b" l="l" r="r" t="t"/>
            <a:pathLst>
              <a:path extrusionOk="0" h="11014" w="11014">
                <a:moveTo>
                  <a:pt x="3739" y="358"/>
                </a:moveTo>
                <a:cubicBezTo>
                  <a:pt x="4048" y="358"/>
                  <a:pt x="4298" y="608"/>
                  <a:pt x="4298" y="917"/>
                </a:cubicBezTo>
                <a:cubicBezTo>
                  <a:pt x="4298" y="1131"/>
                  <a:pt x="4203" y="1310"/>
                  <a:pt x="4024" y="1405"/>
                </a:cubicBezTo>
                <a:cubicBezTo>
                  <a:pt x="3953" y="1441"/>
                  <a:pt x="3929" y="1501"/>
                  <a:pt x="3929" y="1560"/>
                </a:cubicBezTo>
                <a:lnTo>
                  <a:pt x="3929" y="1965"/>
                </a:lnTo>
                <a:cubicBezTo>
                  <a:pt x="3929" y="2048"/>
                  <a:pt x="4001" y="2143"/>
                  <a:pt x="4108" y="2143"/>
                </a:cubicBezTo>
                <a:lnTo>
                  <a:pt x="5334" y="2143"/>
                </a:lnTo>
                <a:lnTo>
                  <a:pt x="5334" y="3358"/>
                </a:lnTo>
                <a:cubicBezTo>
                  <a:pt x="5334" y="3453"/>
                  <a:pt x="5406" y="3536"/>
                  <a:pt x="5513" y="3536"/>
                </a:cubicBezTo>
                <a:lnTo>
                  <a:pt x="5906" y="3536"/>
                </a:lnTo>
                <a:cubicBezTo>
                  <a:pt x="5965" y="3536"/>
                  <a:pt x="6025" y="3513"/>
                  <a:pt x="6060" y="3453"/>
                </a:cubicBezTo>
                <a:cubicBezTo>
                  <a:pt x="6168" y="3275"/>
                  <a:pt x="6358" y="3167"/>
                  <a:pt x="6549" y="3167"/>
                </a:cubicBezTo>
                <a:cubicBezTo>
                  <a:pt x="6858" y="3167"/>
                  <a:pt x="7120" y="3417"/>
                  <a:pt x="7120" y="3727"/>
                </a:cubicBezTo>
                <a:cubicBezTo>
                  <a:pt x="7120" y="4048"/>
                  <a:pt x="6858" y="4298"/>
                  <a:pt x="6549" y="4298"/>
                </a:cubicBezTo>
                <a:cubicBezTo>
                  <a:pt x="6346" y="4298"/>
                  <a:pt x="6168" y="4191"/>
                  <a:pt x="6060" y="4013"/>
                </a:cubicBezTo>
                <a:cubicBezTo>
                  <a:pt x="6025" y="3953"/>
                  <a:pt x="5965" y="3929"/>
                  <a:pt x="5906" y="3929"/>
                </a:cubicBezTo>
                <a:lnTo>
                  <a:pt x="5513" y="3929"/>
                </a:lnTo>
                <a:cubicBezTo>
                  <a:pt x="5417" y="3929"/>
                  <a:pt x="5334" y="4001"/>
                  <a:pt x="5334" y="4108"/>
                </a:cubicBezTo>
                <a:lnTo>
                  <a:pt x="5334" y="5322"/>
                </a:lnTo>
                <a:lnTo>
                  <a:pt x="4286" y="5322"/>
                </a:lnTo>
                <a:lnTo>
                  <a:pt x="4286" y="5191"/>
                </a:lnTo>
                <a:cubicBezTo>
                  <a:pt x="4513" y="5013"/>
                  <a:pt x="4655" y="4739"/>
                  <a:pt x="4655" y="4465"/>
                </a:cubicBezTo>
                <a:cubicBezTo>
                  <a:pt x="4655" y="3953"/>
                  <a:pt x="4239" y="3536"/>
                  <a:pt x="3739" y="3536"/>
                </a:cubicBezTo>
                <a:cubicBezTo>
                  <a:pt x="3227" y="3536"/>
                  <a:pt x="2810" y="3953"/>
                  <a:pt x="2810" y="4465"/>
                </a:cubicBezTo>
                <a:cubicBezTo>
                  <a:pt x="2810" y="4739"/>
                  <a:pt x="2953" y="5025"/>
                  <a:pt x="3191" y="5191"/>
                </a:cubicBezTo>
                <a:lnTo>
                  <a:pt x="3191" y="5322"/>
                </a:lnTo>
                <a:lnTo>
                  <a:pt x="2143" y="5322"/>
                </a:lnTo>
                <a:lnTo>
                  <a:pt x="2143" y="2143"/>
                </a:lnTo>
                <a:lnTo>
                  <a:pt x="3370" y="2143"/>
                </a:lnTo>
                <a:cubicBezTo>
                  <a:pt x="3453" y="2143"/>
                  <a:pt x="3548" y="2060"/>
                  <a:pt x="3548" y="1965"/>
                </a:cubicBezTo>
                <a:lnTo>
                  <a:pt x="3548" y="1560"/>
                </a:lnTo>
                <a:cubicBezTo>
                  <a:pt x="3548" y="1501"/>
                  <a:pt x="3512" y="1441"/>
                  <a:pt x="3453" y="1405"/>
                </a:cubicBezTo>
                <a:cubicBezTo>
                  <a:pt x="3274" y="1298"/>
                  <a:pt x="3167" y="1108"/>
                  <a:pt x="3167" y="917"/>
                </a:cubicBezTo>
                <a:cubicBezTo>
                  <a:pt x="3167" y="608"/>
                  <a:pt x="3429" y="358"/>
                  <a:pt x="3739" y="358"/>
                </a:cubicBezTo>
                <a:close/>
                <a:moveTo>
                  <a:pt x="8870" y="5644"/>
                </a:moveTo>
                <a:lnTo>
                  <a:pt x="8870" y="7632"/>
                </a:lnTo>
                <a:lnTo>
                  <a:pt x="8870" y="7858"/>
                </a:lnTo>
                <a:lnTo>
                  <a:pt x="8870" y="8870"/>
                </a:lnTo>
                <a:lnTo>
                  <a:pt x="7656" y="8870"/>
                </a:lnTo>
                <a:cubicBezTo>
                  <a:pt x="7561" y="8870"/>
                  <a:pt x="7477" y="8942"/>
                  <a:pt x="7477" y="9049"/>
                </a:cubicBezTo>
                <a:lnTo>
                  <a:pt x="7477" y="9442"/>
                </a:lnTo>
                <a:cubicBezTo>
                  <a:pt x="7477" y="9502"/>
                  <a:pt x="7501" y="9561"/>
                  <a:pt x="7561" y="9597"/>
                </a:cubicBezTo>
                <a:cubicBezTo>
                  <a:pt x="7739" y="9704"/>
                  <a:pt x="7846" y="9894"/>
                  <a:pt x="7846" y="10085"/>
                </a:cubicBezTo>
                <a:cubicBezTo>
                  <a:pt x="7846" y="10394"/>
                  <a:pt x="7596" y="10656"/>
                  <a:pt x="7275" y="10656"/>
                </a:cubicBezTo>
                <a:cubicBezTo>
                  <a:pt x="6965" y="10656"/>
                  <a:pt x="6715" y="10394"/>
                  <a:pt x="6715" y="10085"/>
                </a:cubicBezTo>
                <a:cubicBezTo>
                  <a:pt x="6715" y="9883"/>
                  <a:pt x="6822" y="9704"/>
                  <a:pt x="7001" y="9597"/>
                </a:cubicBezTo>
                <a:cubicBezTo>
                  <a:pt x="7061" y="9561"/>
                  <a:pt x="7084" y="9502"/>
                  <a:pt x="7084" y="9442"/>
                </a:cubicBezTo>
                <a:lnTo>
                  <a:pt x="7084" y="9049"/>
                </a:lnTo>
                <a:cubicBezTo>
                  <a:pt x="7084" y="8954"/>
                  <a:pt x="7013" y="8870"/>
                  <a:pt x="6906" y="8870"/>
                </a:cubicBezTo>
                <a:lnTo>
                  <a:pt x="5691" y="8870"/>
                </a:lnTo>
                <a:lnTo>
                  <a:pt x="5691" y="7644"/>
                </a:lnTo>
                <a:cubicBezTo>
                  <a:pt x="5691" y="7549"/>
                  <a:pt x="5608" y="7466"/>
                  <a:pt x="5513" y="7466"/>
                </a:cubicBezTo>
                <a:lnTo>
                  <a:pt x="5108" y="7466"/>
                </a:lnTo>
                <a:cubicBezTo>
                  <a:pt x="5048" y="7466"/>
                  <a:pt x="4989" y="7489"/>
                  <a:pt x="4953" y="7549"/>
                </a:cubicBezTo>
                <a:cubicBezTo>
                  <a:pt x="4846" y="7739"/>
                  <a:pt x="4655" y="7835"/>
                  <a:pt x="4465" y="7835"/>
                </a:cubicBezTo>
                <a:cubicBezTo>
                  <a:pt x="4155" y="7835"/>
                  <a:pt x="3905" y="7585"/>
                  <a:pt x="3905" y="7251"/>
                </a:cubicBezTo>
                <a:cubicBezTo>
                  <a:pt x="3905" y="6942"/>
                  <a:pt x="4155" y="6680"/>
                  <a:pt x="4465" y="6680"/>
                </a:cubicBezTo>
                <a:cubicBezTo>
                  <a:pt x="4679" y="6680"/>
                  <a:pt x="4846" y="6787"/>
                  <a:pt x="4953" y="6954"/>
                </a:cubicBezTo>
                <a:cubicBezTo>
                  <a:pt x="4989" y="7013"/>
                  <a:pt x="5048" y="7049"/>
                  <a:pt x="5108" y="7049"/>
                </a:cubicBezTo>
                <a:lnTo>
                  <a:pt x="5513" y="7049"/>
                </a:lnTo>
                <a:cubicBezTo>
                  <a:pt x="5596" y="7049"/>
                  <a:pt x="5691" y="6977"/>
                  <a:pt x="5691" y="6870"/>
                </a:cubicBezTo>
                <a:lnTo>
                  <a:pt x="5691" y="5644"/>
                </a:lnTo>
                <a:lnTo>
                  <a:pt x="6727" y="5644"/>
                </a:lnTo>
                <a:lnTo>
                  <a:pt x="6727" y="5787"/>
                </a:lnTo>
                <a:cubicBezTo>
                  <a:pt x="6501" y="5965"/>
                  <a:pt x="6358" y="6227"/>
                  <a:pt x="6358" y="6513"/>
                </a:cubicBezTo>
                <a:cubicBezTo>
                  <a:pt x="6358" y="7013"/>
                  <a:pt x="6775" y="7430"/>
                  <a:pt x="7275" y="7430"/>
                </a:cubicBezTo>
                <a:cubicBezTo>
                  <a:pt x="7787" y="7430"/>
                  <a:pt x="8204" y="7013"/>
                  <a:pt x="8204" y="6513"/>
                </a:cubicBezTo>
                <a:cubicBezTo>
                  <a:pt x="8204" y="6227"/>
                  <a:pt x="8073" y="5942"/>
                  <a:pt x="7834" y="5787"/>
                </a:cubicBezTo>
                <a:lnTo>
                  <a:pt x="7834" y="5644"/>
                </a:lnTo>
                <a:close/>
                <a:moveTo>
                  <a:pt x="3739" y="0"/>
                </a:moveTo>
                <a:cubicBezTo>
                  <a:pt x="3227" y="0"/>
                  <a:pt x="2810" y="405"/>
                  <a:pt x="2810" y="917"/>
                </a:cubicBezTo>
                <a:cubicBezTo>
                  <a:pt x="2810" y="1203"/>
                  <a:pt x="2941" y="1489"/>
                  <a:pt x="3179" y="1643"/>
                </a:cubicBezTo>
                <a:lnTo>
                  <a:pt x="3179" y="1786"/>
                </a:lnTo>
                <a:lnTo>
                  <a:pt x="1965" y="1786"/>
                </a:lnTo>
                <a:cubicBezTo>
                  <a:pt x="1869" y="1786"/>
                  <a:pt x="1786" y="1858"/>
                  <a:pt x="1786" y="1965"/>
                </a:cubicBezTo>
                <a:lnTo>
                  <a:pt x="1786" y="5501"/>
                </a:lnTo>
                <a:lnTo>
                  <a:pt x="1786" y="6727"/>
                </a:lnTo>
                <a:lnTo>
                  <a:pt x="1655" y="6727"/>
                </a:lnTo>
                <a:cubicBezTo>
                  <a:pt x="1476" y="6501"/>
                  <a:pt x="1203" y="6346"/>
                  <a:pt x="917" y="6346"/>
                </a:cubicBezTo>
                <a:cubicBezTo>
                  <a:pt x="417" y="6346"/>
                  <a:pt x="0" y="6763"/>
                  <a:pt x="0" y="7275"/>
                </a:cubicBezTo>
                <a:cubicBezTo>
                  <a:pt x="0" y="7775"/>
                  <a:pt x="417" y="8192"/>
                  <a:pt x="917" y="8192"/>
                </a:cubicBezTo>
                <a:cubicBezTo>
                  <a:pt x="1203" y="8192"/>
                  <a:pt x="1488" y="8061"/>
                  <a:pt x="1655" y="7823"/>
                </a:cubicBezTo>
                <a:lnTo>
                  <a:pt x="1786" y="7823"/>
                </a:lnTo>
                <a:lnTo>
                  <a:pt x="1786" y="9049"/>
                </a:lnTo>
                <a:cubicBezTo>
                  <a:pt x="1786" y="9132"/>
                  <a:pt x="1857" y="9228"/>
                  <a:pt x="1965" y="9228"/>
                </a:cubicBezTo>
                <a:lnTo>
                  <a:pt x="2584" y="9228"/>
                </a:lnTo>
                <a:cubicBezTo>
                  <a:pt x="2679" y="9228"/>
                  <a:pt x="2762" y="9144"/>
                  <a:pt x="2762" y="9049"/>
                </a:cubicBezTo>
                <a:cubicBezTo>
                  <a:pt x="2762" y="8942"/>
                  <a:pt x="2691" y="8870"/>
                  <a:pt x="2584" y="8870"/>
                </a:cubicBezTo>
                <a:lnTo>
                  <a:pt x="2143" y="8870"/>
                </a:lnTo>
                <a:lnTo>
                  <a:pt x="2143" y="7644"/>
                </a:lnTo>
                <a:cubicBezTo>
                  <a:pt x="2143" y="7561"/>
                  <a:pt x="2072" y="7466"/>
                  <a:pt x="1965" y="7466"/>
                </a:cubicBezTo>
                <a:lnTo>
                  <a:pt x="1560" y="7466"/>
                </a:lnTo>
                <a:cubicBezTo>
                  <a:pt x="1500" y="7466"/>
                  <a:pt x="1441" y="7501"/>
                  <a:pt x="1417" y="7561"/>
                </a:cubicBezTo>
                <a:cubicBezTo>
                  <a:pt x="1310" y="7739"/>
                  <a:pt x="1119" y="7835"/>
                  <a:pt x="917" y="7835"/>
                </a:cubicBezTo>
                <a:cubicBezTo>
                  <a:pt x="607" y="7835"/>
                  <a:pt x="357" y="7585"/>
                  <a:pt x="357" y="7275"/>
                </a:cubicBezTo>
                <a:cubicBezTo>
                  <a:pt x="357" y="6965"/>
                  <a:pt x="607" y="6704"/>
                  <a:pt x="917" y="6704"/>
                </a:cubicBezTo>
                <a:cubicBezTo>
                  <a:pt x="1131" y="6704"/>
                  <a:pt x="1310" y="6811"/>
                  <a:pt x="1417" y="6989"/>
                </a:cubicBezTo>
                <a:cubicBezTo>
                  <a:pt x="1441" y="7049"/>
                  <a:pt x="1500" y="7085"/>
                  <a:pt x="1560" y="7085"/>
                </a:cubicBezTo>
                <a:lnTo>
                  <a:pt x="1965" y="7085"/>
                </a:lnTo>
                <a:cubicBezTo>
                  <a:pt x="2048" y="7085"/>
                  <a:pt x="2143" y="7001"/>
                  <a:pt x="2143" y="6906"/>
                </a:cubicBezTo>
                <a:lnTo>
                  <a:pt x="2143" y="5680"/>
                </a:lnTo>
                <a:lnTo>
                  <a:pt x="3358" y="5680"/>
                </a:lnTo>
                <a:cubicBezTo>
                  <a:pt x="3453" y="5680"/>
                  <a:pt x="3536" y="5608"/>
                  <a:pt x="3536" y="5501"/>
                </a:cubicBezTo>
                <a:lnTo>
                  <a:pt x="3536" y="5096"/>
                </a:lnTo>
                <a:cubicBezTo>
                  <a:pt x="3536" y="5037"/>
                  <a:pt x="3512" y="4977"/>
                  <a:pt x="3453" y="4953"/>
                </a:cubicBezTo>
                <a:cubicBezTo>
                  <a:pt x="3274" y="4846"/>
                  <a:pt x="3167" y="4656"/>
                  <a:pt x="3167" y="4465"/>
                </a:cubicBezTo>
                <a:cubicBezTo>
                  <a:pt x="3167" y="4144"/>
                  <a:pt x="3417" y="3894"/>
                  <a:pt x="3739" y="3894"/>
                </a:cubicBezTo>
                <a:cubicBezTo>
                  <a:pt x="4048" y="3894"/>
                  <a:pt x="4298" y="4144"/>
                  <a:pt x="4298" y="4465"/>
                </a:cubicBezTo>
                <a:cubicBezTo>
                  <a:pt x="4298" y="4668"/>
                  <a:pt x="4191" y="4846"/>
                  <a:pt x="4013" y="4953"/>
                </a:cubicBezTo>
                <a:cubicBezTo>
                  <a:pt x="3953" y="4977"/>
                  <a:pt x="3929" y="5037"/>
                  <a:pt x="3929" y="5096"/>
                </a:cubicBezTo>
                <a:lnTo>
                  <a:pt x="3929" y="5501"/>
                </a:lnTo>
                <a:cubicBezTo>
                  <a:pt x="3929" y="5596"/>
                  <a:pt x="4001" y="5680"/>
                  <a:pt x="4108" y="5680"/>
                </a:cubicBezTo>
                <a:lnTo>
                  <a:pt x="5322" y="5680"/>
                </a:lnTo>
                <a:lnTo>
                  <a:pt x="5322" y="6727"/>
                </a:lnTo>
                <a:lnTo>
                  <a:pt x="5191" y="6727"/>
                </a:lnTo>
                <a:cubicBezTo>
                  <a:pt x="5013" y="6501"/>
                  <a:pt x="4751" y="6346"/>
                  <a:pt x="4465" y="6346"/>
                </a:cubicBezTo>
                <a:cubicBezTo>
                  <a:pt x="3953" y="6346"/>
                  <a:pt x="3536" y="6763"/>
                  <a:pt x="3536" y="7275"/>
                </a:cubicBezTo>
                <a:cubicBezTo>
                  <a:pt x="3536" y="7775"/>
                  <a:pt x="3953" y="8192"/>
                  <a:pt x="4465" y="8192"/>
                </a:cubicBezTo>
                <a:cubicBezTo>
                  <a:pt x="4751" y="8192"/>
                  <a:pt x="5025" y="8061"/>
                  <a:pt x="5191" y="7823"/>
                </a:cubicBezTo>
                <a:lnTo>
                  <a:pt x="5322" y="7823"/>
                </a:lnTo>
                <a:lnTo>
                  <a:pt x="5322" y="8870"/>
                </a:lnTo>
                <a:lnTo>
                  <a:pt x="3120" y="8870"/>
                </a:lnTo>
                <a:cubicBezTo>
                  <a:pt x="3036" y="8870"/>
                  <a:pt x="2941" y="8942"/>
                  <a:pt x="2941" y="9049"/>
                </a:cubicBezTo>
                <a:cubicBezTo>
                  <a:pt x="2941" y="9144"/>
                  <a:pt x="3024" y="9228"/>
                  <a:pt x="3120" y="9228"/>
                </a:cubicBezTo>
                <a:lnTo>
                  <a:pt x="6727" y="9228"/>
                </a:lnTo>
                <a:lnTo>
                  <a:pt x="6727" y="9359"/>
                </a:lnTo>
                <a:cubicBezTo>
                  <a:pt x="6501" y="9537"/>
                  <a:pt x="6358" y="9799"/>
                  <a:pt x="6358" y="10085"/>
                </a:cubicBezTo>
                <a:cubicBezTo>
                  <a:pt x="6358" y="10597"/>
                  <a:pt x="6775" y="11014"/>
                  <a:pt x="7275" y="11014"/>
                </a:cubicBezTo>
                <a:cubicBezTo>
                  <a:pt x="7787" y="11014"/>
                  <a:pt x="8204" y="10597"/>
                  <a:pt x="8204" y="10085"/>
                </a:cubicBezTo>
                <a:cubicBezTo>
                  <a:pt x="8204" y="9799"/>
                  <a:pt x="8061" y="9525"/>
                  <a:pt x="7823" y="9359"/>
                </a:cubicBezTo>
                <a:lnTo>
                  <a:pt x="7823" y="9228"/>
                </a:lnTo>
                <a:lnTo>
                  <a:pt x="9049" y="9228"/>
                </a:lnTo>
                <a:cubicBezTo>
                  <a:pt x="9132" y="9228"/>
                  <a:pt x="9227" y="9144"/>
                  <a:pt x="9227" y="9049"/>
                </a:cubicBezTo>
                <a:lnTo>
                  <a:pt x="9227" y="7858"/>
                </a:lnTo>
                <a:lnTo>
                  <a:pt x="9227" y="7632"/>
                </a:lnTo>
                <a:lnTo>
                  <a:pt x="9227" y="5501"/>
                </a:lnTo>
                <a:lnTo>
                  <a:pt x="9227" y="4287"/>
                </a:lnTo>
                <a:lnTo>
                  <a:pt x="9358" y="4287"/>
                </a:lnTo>
                <a:cubicBezTo>
                  <a:pt x="9537" y="4501"/>
                  <a:pt x="9811" y="4656"/>
                  <a:pt x="10097" y="4656"/>
                </a:cubicBezTo>
                <a:cubicBezTo>
                  <a:pt x="10597" y="4656"/>
                  <a:pt x="11013" y="4239"/>
                  <a:pt x="11013" y="3727"/>
                </a:cubicBezTo>
                <a:cubicBezTo>
                  <a:pt x="11013" y="3227"/>
                  <a:pt x="10597" y="2810"/>
                  <a:pt x="10097" y="2810"/>
                </a:cubicBezTo>
                <a:cubicBezTo>
                  <a:pt x="9811" y="2810"/>
                  <a:pt x="9525" y="2941"/>
                  <a:pt x="9358" y="3179"/>
                </a:cubicBezTo>
                <a:lnTo>
                  <a:pt x="9227" y="3179"/>
                </a:lnTo>
                <a:lnTo>
                  <a:pt x="9227" y="1965"/>
                </a:lnTo>
                <a:cubicBezTo>
                  <a:pt x="9227" y="1870"/>
                  <a:pt x="9156" y="1786"/>
                  <a:pt x="9049" y="1786"/>
                </a:cubicBezTo>
                <a:lnTo>
                  <a:pt x="8465" y="1786"/>
                </a:lnTo>
                <a:cubicBezTo>
                  <a:pt x="8382" y="1786"/>
                  <a:pt x="8287" y="1858"/>
                  <a:pt x="8287" y="1965"/>
                </a:cubicBezTo>
                <a:cubicBezTo>
                  <a:pt x="8287" y="2048"/>
                  <a:pt x="8358" y="2143"/>
                  <a:pt x="8465" y="2143"/>
                </a:cubicBezTo>
                <a:lnTo>
                  <a:pt x="8870" y="2143"/>
                </a:lnTo>
                <a:lnTo>
                  <a:pt x="8870" y="3358"/>
                </a:lnTo>
                <a:cubicBezTo>
                  <a:pt x="8870" y="3453"/>
                  <a:pt x="8942" y="3536"/>
                  <a:pt x="9049" y="3536"/>
                </a:cubicBezTo>
                <a:lnTo>
                  <a:pt x="9454" y="3536"/>
                </a:lnTo>
                <a:cubicBezTo>
                  <a:pt x="9513" y="3536"/>
                  <a:pt x="9573" y="3513"/>
                  <a:pt x="9597" y="3453"/>
                </a:cubicBezTo>
                <a:cubicBezTo>
                  <a:pt x="9704" y="3275"/>
                  <a:pt x="9894" y="3167"/>
                  <a:pt x="10085" y="3167"/>
                </a:cubicBezTo>
                <a:cubicBezTo>
                  <a:pt x="10406" y="3167"/>
                  <a:pt x="10656" y="3417"/>
                  <a:pt x="10656" y="3727"/>
                </a:cubicBezTo>
                <a:cubicBezTo>
                  <a:pt x="10656" y="4048"/>
                  <a:pt x="10406" y="4298"/>
                  <a:pt x="10085" y="4298"/>
                </a:cubicBezTo>
                <a:cubicBezTo>
                  <a:pt x="9882" y="4298"/>
                  <a:pt x="9704" y="4191"/>
                  <a:pt x="9597" y="4013"/>
                </a:cubicBezTo>
                <a:cubicBezTo>
                  <a:pt x="9573" y="3953"/>
                  <a:pt x="9513" y="3929"/>
                  <a:pt x="9454" y="3929"/>
                </a:cubicBezTo>
                <a:lnTo>
                  <a:pt x="9049" y="3929"/>
                </a:lnTo>
                <a:cubicBezTo>
                  <a:pt x="8966" y="3929"/>
                  <a:pt x="8870" y="4001"/>
                  <a:pt x="8870" y="4108"/>
                </a:cubicBezTo>
                <a:lnTo>
                  <a:pt x="8870" y="5322"/>
                </a:lnTo>
                <a:lnTo>
                  <a:pt x="7644" y="5322"/>
                </a:lnTo>
                <a:cubicBezTo>
                  <a:pt x="7561" y="5322"/>
                  <a:pt x="7465" y="5394"/>
                  <a:pt x="7465" y="5501"/>
                </a:cubicBezTo>
                <a:lnTo>
                  <a:pt x="7465" y="5906"/>
                </a:lnTo>
                <a:cubicBezTo>
                  <a:pt x="7465" y="5965"/>
                  <a:pt x="7501" y="6025"/>
                  <a:pt x="7561" y="6049"/>
                </a:cubicBezTo>
                <a:cubicBezTo>
                  <a:pt x="7739" y="6156"/>
                  <a:pt x="7846" y="6346"/>
                  <a:pt x="7846" y="6549"/>
                </a:cubicBezTo>
                <a:cubicBezTo>
                  <a:pt x="7846" y="6858"/>
                  <a:pt x="7584" y="7108"/>
                  <a:pt x="7275" y="7108"/>
                </a:cubicBezTo>
                <a:cubicBezTo>
                  <a:pt x="6965" y="7108"/>
                  <a:pt x="6715" y="6858"/>
                  <a:pt x="6715" y="6549"/>
                </a:cubicBezTo>
                <a:cubicBezTo>
                  <a:pt x="6715" y="6334"/>
                  <a:pt x="6810" y="6156"/>
                  <a:pt x="7001" y="6049"/>
                </a:cubicBezTo>
                <a:cubicBezTo>
                  <a:pt x="7061" y="6025"/>
                  <a:pt x="7084" y="5965"/>
                  <a:pt x="7084" y="5906"/>
                </a:cubicBezTo>
                <a:lnTo>
                  <a:pt x="7084" y="5501"/>
                </a:lnTo>
                <a:cubicBezTo>
                  <a:pt x="7084" y="5418"/>
                  <a:pt x="7013" y="5322"/>
                  <a:pt x="6906" y="5322"/>
                </a:cubicBezTo>
                <a:lnTo>
                  <a:pt x="5679" y="5322"/>
                </a:lnTo>
                <a:lnTo>
                  <a:pt x="5679" y="4287"/>
                </a:lnTo>
                <a:lnTo>
                  <a:pt x="5822" y="4287"/>
                </a:lnTo>
                <a:cubicBezTo>
                  <a:pt x="6001" y="4501"/>
                  <a:pt x="6263" y="4656"/>
                  <a:pt x="6549" y="4656"/>
                </a:cubicBezTo>
                <a:cubicBezTo>
                  <a:pt x="7061" y="4656"/>
                  <a:pt x="7477" y="4239"/>
                  <a:pt x="7477" y="3727"/>
                </a:cubicBezTo>
                <a:cubicBezTo>
                  <a:pt x="7477" y="3227"/>
                  <a:pt x="7061" y="2810"/>
                  <a:pt x="6549" y="2810"/>
                </a:cubicBezTo>
                <a:cubicBezTo>
                  <a:pt x="6263" y="2810"/>
                  <a:pt x="5989" y="2941"/>
                  <a:pt x="5822" y="3179"/>
                </a:cubicBezTo>
                <a:lnTo>
                  <a:pt x="5679" y="3179"/>
                </a:lnTo>
                <a:lnTo>
                  <a:pt x="5679" y="2143"/>
                </a:lnTo>
                <a:lnTo>
                  <a:pt x="7882" y="2143"/>
                </a:lnTo>
                <a:cubicBezTo>
                  <a:pt x="7977" y="2143"/>
                  <a:pt x="8061" y="2060"/>
                  <a:pt x="8061" y="1965"/>
                </a:cubicBezTo>
                <a:cubicBezTo>
                  <a:pt x="8061" y="1870"/>
                  <a:pt x="7989" y="1786"/>
                  <a:pt x="7882" y="1786"/>
                </a:cubicBezTo>
                <a:lnTo>
                  <a:pt x="4286" y="1786"/>
                </a:lnTo>
                <a:lnTo>
                  <a:pt x="4286" y="1643"/>
                </a:lnTo>
                <a:cubicBezTo>
                  <a:pt x="4513" y="1465"/>
                  <a:pt x="4655" y="1203"/>
                  <a:pt x="4655" y="917"/>
                </a:cubicBezTo>
                <a:cubicBezTo>
                  <a:pt x="4655" y="417"/>
                  <a:pt x="4239" y="0"/>
                  <a:pt x="3739" y="0"/>
                </a:cubicBezTo>
                <a:close/>
              </a:path>
            </a:pathLst>
          </a:custGeom>
          <a:gradFill>
            <a:gsLst>
              <a:gs pos="0">
                <a:srgbClr val="BFBFBF"/>
              </a:gs>
              <a:gs pos="100000">
                <a:srgbClr val="5783A7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" name="Google Shape;68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938" y="152400"/>
            <a:ext cx="451451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33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Inscriptions</a:t>
            </a:r>
            <a:endParaRPr/>
          </a:p>
        </p:txBody>
      </p:sp>
      <p:sp>
        <p:nvSpPr>
          <p:cNvPr id="688" name="Google Shape;688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4"/>
          <p:cNvSpPr txBox="1"/>
          <p:nvPr>
            <p:ph type="ctrTitle"/>
          </p:nvPr>
        </p:nvSpPr>
        <p:spPr>
          <a:xfrm>
            <a:off x="618825" y="411675"/>
            <a:ext cx="3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Vues </a:t>
            </a:r>
            <a:r>
              <a:rPr i="1" lang="en" sz="2400"/>
              <a:t>(VIEWS)</a:t>
            </a:r>
            <a:endParaRPr i="1" sz="2400"/>
          </a:p>
        </p:txBody>
      </p:sp>
      <p:sp>
        <p:nvSpPr>
          <p:cNvPr id="694" name="Google Shape;694;p34"/>
          <p:cNvSpPr/>
          <p:nvPr/>
        </p:nvSpPr>
        <p:spPr>
          <a:xfrm flipH="1">
            <a:off x="1249950" y="2110175"/>
            <a:ext cx="2409300" cy="2323800"/>
          </a:xfrm>
          <a:prstGeom prst="round2SameRect">
            <a:avLst>
              <a:gd fmla="val 0" name="adj1"/>
              <a:gd fmla="val 12637" name="adj2"/>
            </a:avLst>
          </a:prstGeom>
          <a:solidFill>
            <a:srgbClr val="5783A7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4"/>
          <p:cNvSpPr/>
          <p:nvPr/>
        </p:nvSpPr>
        <p:spPr>
          <a:xfrm>
            <a:off x="1249938" y="1311725"/>
            <a:ext cx="2409300" cy="798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45F3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4"/>
          <p:cNvSpPr txBox="1"/>
          <p:nvPr>
            <p:ph type="ctrTitle"/>
          </p:nvPr>
        </p:nvSpPr>
        <p:spPr>
          <a:xfrm>
            <a:off x="1393212" y="1437575"/>
            <a:ext cx="2122800" cy="546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Paiements2020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697" name="Google Shape;697;p34"/>
          <p:cNvSpPr txBox="1"/>
          <p:nvPr/>
        </p:nvSpPr>
        <p:spPr>
          <a:xfrm>
            <a:off x="1393138" y="2187000"/>
            <a:ext cx="2122800" cy="2097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Description: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&gt; T</a:t>
            </a: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ous</a:t>
            </a: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les paiements de cette année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MàJ: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&gt; Tout les mois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98" name="Google Shape;698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9" name="Google Shape;699;p34"/>
          <p:cNvSpPr/>
          <p:nvPr/>
        </p:nvSpPr>
        <p:spPr>
          <a:xfrm flipH="1">
            <a:off x="5484750" y="2110175"/>
            <a:ext cx="2409300" cy="2323800"/>
          </a:xfrm>
          <a:prstGeom prst="round2SameRect">
            <a:avLst>
              <a:gd fmla="val 0" name="adj1"/>
              <a:gd fmla="val 12637" name="adj2"/>
            </a:avLst>
          </a:prstGeom>
          <a:solidFill>
            <a:srgbClr val="5783A7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4"/>
          <p:cNvSpPr/>
          <p:nvPr/>
        </p:nvSpPr>
        <p:spPr>
          <a:xfrm>
            <a:off x="5484738" y="1311725"/>
            <a:ext cx="2409300" cy="798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D45F3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4"/>
          <p:cNvSpPr txBox="1"/>
          <p:nvPr/>
        </p:nvSpPr>
        <p:spPr>
          <a:xfrm>
            <a:off x="5627938" y="2187125"/>
            <a:ext cx="2122800" cy="2097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Description: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&gt; Toutes les inscriptions de cette année.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MàJ: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&gt; Tout les mois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02" name="Google Shape;702;p34"/>
          <p:cNvSpPr txBox="1"/>
          <p:nvPr>
            <p:ph type="ctrTitle"/>
          </p:nvPr>
        </p:nvSpPr>
        <p:spPr>
          <a:xfrm>
            <a:off x="5628012" y="1437575"/>
            <a:ext cx="2122800" cy="546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Inscriptions2020</a:t>
            </a:r>
            <a:endParaRPr sz="2000">
              <a:solidFill>
                <a:srgbClr val="FFFFFF"/>
              </a:solidFill>
            </a:endParaRPr>
          </a:p>
        </p:txBody>
      </p:sp>
      <p:cxnSp>
        <p:nvCxnSpPr>
          <p:cNvPr id="703" name="Google Shape;703;p34"/>
          <p:cNvCxnSpPr/>
          <p:nvPr/>
        </p:nvCxnSpPr>
        <p:spPr>
          <a:xfrm>
            <a:off x="4571997" y="1618486"/>
            <a:ext cx="9000" cy="2469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5"/>
          <p:cNvSpPr txBox="1"/>
          <p:nvPr>
            <p:ph type="ctrTitle"/>
          </p:nvPr>
        </p:nvSpPr>
        <p:spPr>
          <a:xfrm>
            <a:off x="2031275" y="1742775"/>
            <a:ext cx="30615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Estimation</a:t>
            </a:r>
            <a:endParaRPr/>
          </a:p>
        </p:txBody>
      </p:sp>
      <p:sp>
        <p:nvSpPr>
          <p:cNvPr id="709" name="Google Shape;709;p35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5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5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2" name="Google Shape;712;p35"/>
          <p:cNvCxnSpPr>
            <a:stCxn id="70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35"/>
          <p:cNvSpPr/>
          <p:nvPr/>
        </p:nvSpPr>
        <p:spPr>
          <a:xfrm>
            <a:off x="5782874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5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15" name="Google Shape;715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0" name="Google Shape;720;p36"/>
          <p:cNvCxnSpPr>
            <a:endCxn id="721" idx="1"/>
          </p:cNvCxnSpPr>
          <p:nvPr/>
        </p:nvCxnSpPr>
        <p:spPr>
          <a:xfrm flipH="1" rot="5400000">
            <a:off x="1143175" y="1920800"/>
            <a:ext cx="2412000" cy="1230900"/>
          </a:xfrm>
          <a:prstGeom prst="bentConnector4">
            <a:avLst>
              <a:gd fmla="val 37248" name="adj1"/>
              <a:gd fmla="val 119346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1" name="Google Shape;721;p36"/>
          <p:cNvSpPr txBox="1"/>
          <p:nvPr>
            <p:ph type="title"/>
          </p:nvPr>
        </p:nvSpPr>
        <p:spPr>
          <a:xfrm>
            <a:off x="1733725" y="715100"/>
            <a:ext cx="45039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9,858,000</a:t>
            </a:r>
            <a:endParaRPr/>
          </a:p>
        </p:txBody>
      </p:sp>
      <p:sp>
        <p:nvSpPr>
          <p:cNvPr id="722" name="Google Shape;722;p36"/>
          <p:cNvSpPr txBox="1"/>
          <p:nvPr>
            <p:ph idx="1" type="body"/>
          </p:nvPr>
        </p:nvSpPr>
        <p:spPr>
          <a:xfrm>
            <a:off x="6141500" y="847050"/>
            <a:ext cx="2290500" cy="9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Nouvelles lignes de donnée par an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723" name="Google Shape;723;p36"/>
          <p:cNvSpPr txBox="1"/>
          <p:nvPr>
            <p:ph idx="4294967295" type="body"/>
          </p:nvPr>
        </p:nvSpPr>
        <p:spPr>
          <a:xfrm>
            <a:off x="3040825" y="1860450"/>
            <a:ext cx="3340500" cy="1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24130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" sz="1400"/>
              <a:t>1.500K lignes d’inscription</a:t>
            </a:r>
            <a:endParaRPr sz="1400"/>
          </a:p>
          <a:p>
            <a:pPr indent="-215900" lvl="0" marL="24130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" sz="1400"/>
              <a:t>3M lignes de paiement</a:t>
            </a:r>
            <a:endParaRPr sz="1400"/>
          </a:p>
          <a:p>
            <a:pPr indent="-215900" lvl="0" marL="24130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" sz="1400"/>
              <a:t>4.500K lignes de date</a:t>
            </a:r>
            <a:endParaRPr sz="1400"/>
          </a:p>
          <a:p>
            <a:pPr indent="-215900" lvl="0" marL="24130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" sz="1400"/>
              <a:t>450K lignes de joueur</a:t>
            </a:r>
            <a:endParaRPr sz="1400"/>
          </a:p>
          <a:p>
            <a:pPr indent="-215900" lvl="0" marL="24130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" sz="1400"/>
              <a:t>288K lignes d’événement</a:t>
            </a:r>
            <a:endParaRPr sz="14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24" name="Google Shape;72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5" name="Google Shape;725;p36"/>
          <p:cNvSpPr txBox="1"/>
          <p:nvPr/>
        </p:nvSpPr>
        <p:spPr>
          <a:xfrm>
            <a:off x="0" y="4836800"/>
            <a:ext cx="32139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Source des chiffres : 20minutes.fr et winamax.fr </a:t>
            </a:r>
            <a:endParaRPr i="1" sz="1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7"/>
          <p:cNvSpPr txBox="1"/>
          <p:nvPr>
            <p:ph type="ctrTitle"/>
          </p:nvPr>
        </p:nvSpPr>
        <p:spPr>
          <a:xfrm>
            <a:off x="1561650" y="1098843"/>
            <a:ext cx="6020700" cy="8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Fin</a:t>
            </a:r>
            <a:endParaRPr/>
          </a:p>
        </p:txBody>
      </p:sp>
      <p:sp>
        <p:nvSpPr>
          <p:cNvPr id="731" name="Google Shape;731;p37"/>
          <p:cNvSpPr txBox="1"/>
          <p:nvPr>
            <p:ph idx="4294967295" type="ctrTitle"/>
          </p:nvPr>
        </p:nvSpPr>
        <p:spPr>
          <a:xfrm>
            <a:off x="2598750" y="2410850"/>
            <a:ext cx="3946500" cy="16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Merci de votre attention</a:t>
            </a:r>
            <a:br>
              <a:rPr lang="en"/>
            </a:br>
            <a:br>
              <a:rPr lang="en"/>
            </a:br>
            <a:r>
              <a:rPr lang="en"/>
              <a:t>Avez-vous des questions ?</a:t>
            </a:r>
            <a:endParaRPr/>
          </a:p>
        </p:txBody>
      </p:sp>
      <p:sp>
        <p:nvSpPr>
          <p:cNvPr id="732" name="Google Shape;732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4"/>
          <p:cNvSpPr txBox="1"/>
          <p:nvPr>
            <p:ph idx="13" type="ctrTitle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ESTIMATION</a:t>
            </a:r>
            <a:endParaRPr/>
          </a:p>
        </p:txBody>
      </p:sp>
      <p:sp>
        <p:nvSpPr>
          <p:cNvPr id="487" name="Google Shape;487;p24"/>
          <p:cNvSpPr txBox="1"/>
          <p:nvPr>
            <p:ph idx="1" type="subTitle"/>
          </p:nvPr>
        </p:nvSpPr>
        <p:spPr>
          <a:xfrm>
            <a:off x="6666300" y="3829675"/>
            <a:ext cx="17538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Croissance de la base de données d’année en année.</a:t>
            </a:r>
            <a:endParaRPr/>
          </a:p>
        </p:txBody>
      </p:sp>
      <p:sp>
        <p:nvSpPr>
          <p:cNvPr id="488" name="Google Shape;488;p24"/>
          <p:cNvSpPr txBox="1"/>
          <p:nvPr>
            <p:ph idx="4" type="ctrTitle"/>
          </p:nvPr>
        </p:nvSpPr>
        <p:spPr>
          <a:xfrm>
            <a:off x="3821799" y="3396800"/>
            <a:ext cx="1507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CONCEPTION</a:t>
            </a:r>
            <a:endParaRPr/>
          </a:p>
        </p:txBody>
      </p:sp>
      <p:sp>
        <p:nvSpPr>
          <p:cNvPr id="489" name="Google Shape;489;p24"/>
          <p:cNvSpPr txBox="1"/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dvent Pro"/>
                <a:ea typeface="Advent Pro"/>
                <a:cs typeface="Advent Pro"/>
                <a:sym typeface="Advent Pro"/>
              </a:rPr>
              <a:t>ANALYSE</a:t>
            </a:r>
            <a:endParaRPr b="1"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490" name="Google Shape;490;p24"/>
          <p:cNvSpPr txBox="1"/>
          <p:nvPr>
            <p:ph idx="2" type="subTitle"/>
          </p:nvPr>
        </p:nvSpPr>
        <p:spPr>
          <a:xfrm>
            <a:off x="1223300" y="3829671"/>
            <a:ext cx="17556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 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 Winamax avec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 objectifs et ses attentes.</a:t>
            </a:r>
            <a:endParaRPr/>
          </a:p>
        </p:txBody>
      </p:sp>
      <p:sp>
        <p:nvSpPr>
          <p:cNvPr id="491" name="Google Shape;491;p24"/>
          <p:cNvSpPr txBox="1"/>
          <p:nvPr>
            <p:ph idx="3" type="title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2" name="Google Shape;492;p24"/>
          <p:cNvSpPr txBox="1"/>
          <p:nvPr>
            <p:ph idx="5" type="subTitle"/>
          </p:nvPr>
        </p:nvSpPr>
        <p:spPr>
          <a:xfrm>
            <a:off x="3867325" y="3829672"/>
            <a:ext cx="17556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Explication</a:t>
            </a:r>
            <a:r>
              <a:rPr lang="en"/>
              <a:t> du modèle des deux opérations clefs du site.</a:t>
            </a:r>
            <a:endParaRPr/>
          </a:p>
        </p:txBody>
      </p:sp>
      <p:sp>
        <p:nvSpPr>
          <p:cNvPr id="493" name="Google Shape;493;p24"/>
          <p:cNvSpPr txBox="1"/>
          <p:nvPr>
            <p:ph idx="6" type="title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94" name="Google Shape;494;p24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des matières</a:t>
            </a:r>
            <a:endParaRPr/>
          </a:p>
        </p:txBody>
      </p:sp>
      <p:sp>
        <p:nvSpPr>
          <p:cNvPr id="495" name="Google Shape;495;p24"/>
          <p:cNvSpPr txBox="1"/>
          <p:nvPr>
            <p:ph idx="9" type="title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96" name="Google Shape;496;p24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4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4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9" name="Google Shape;499;p24"/>
          <p:cNvCxnSpPr>
            <a:stCxn id="496" idx="1"/>
            <a:endCxn id="491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24"/>
          <p:cNvCxnSpPr>
            <a:stCxn id="497" idx="1"/>
            <a:endCxn id="493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24"/>
          <p:cNvCxnSpPr>
            <a:stCxn id="498" idx="1"/>
            <a:endCxn id="495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2" name="Google Shape;502;p24"/>
          <p:cNvSpPr/>
          <p:nvPr/>
        </p:nvSpPr>
        <p:spPr>
          <a:xfrm>
            <a:off x="2276000" y="1324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4"/>
          <p:cNvSpPr/>
          <p:nvPr/>
        </p:nvSpPr>
        <p:spPr>
          <a:xfrm>
            <a:off x="74898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4"/>
          <p:cNvSpPr/>
          <p:nvPr/>
        </p:nvSpPr>
        <p:spPr>
          <a:xfrm>
            <a:off x="4067949" y="1685892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5" name="Google Shape;505;p24"/>
          <p:cNvGrpSpPr/>
          <p:nvPr/>
        </p:nvGrpSpPr>
        <p:grpSpPr>
          <a:xfrm>
            <a:off x="1343443" y="1684647"/>
            <a:ext cx="583817" cy="580314"/>
            <a:chOff x="3541011" y="3367320"/>
            <a:chExt cx="348257" cy="346188"/>
          </a:xfrm>
        </p:grpSpPr>
        <p:sp>
          <p:nvSpPr>
            <p:cNvPr id="506" name="Google Shape;506;p24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24"/>
          <p:cNvGrpSpPr/>
          <p:nvPr/>
        </p:nvGrpSpPr>
        <p:grpSpPr>
          <a:xfrm>
            <a:off x="6862943" y="1631956"/>
            <a:ext cx="429610" cy="685678"/>
            <a:chOff x="4054103" y="2430191"/>
            <a:chExt cx="218687" cy="349052"/>
          </a:xfrm>
        </p:grpSpPr>
        <p:sp>
          <p:nvSpPr>
            <p:cNvPr id="511" name="Google Shape;511;p24"/>
            <p:cNvSpPr/>
            <p:nvPr/>
          </p:nvSpPr>
          <p:spPr>
            <a:xfrm>
              <a:off x="4054103" y="2430191"/>
              <a:ext cx="218687" cy="349052"/>
            </a:xfrm>
            <a:custGeom>
              <a:rect b="b" l="l" r="r" t="t"/>
              <a:pathLst>
                <a:path extrusionOk="0" h="10967" w="6871">
                  <a:moveTo>
                    <a:pt x="6513" y="846"/>
                  </a:moveTo>
                  <a:cubicBezTo>
                    <a:pt x="6513" y="846"/>
                    <a:pt x="6537" y="846"/>
                    <a:pt x="6537" y="870"/>
                  </a:cubicBezTo>
                  <a:lnTo>
                    <a:pt x="6537" y="1203"/>
                  </a:lnTo>
                  <a:lnTo>
                    <a:pt x="6513" y="1203"/>
                  </a:lnTo>
                  <a:lnTo>
                    <a:pt x="6001" y="1227"/>
                  </a:lnTo>
                  <a:cubicBezTo>
                    <a:pt x="5906" y="1227"/>
                    <a:pt x="5834" y="1298"/>
                    <a:pt x="5834" y="1382"/>
                  </a:cubicBezTo>
                  <a:cubicBezTo>
                    <a:pt x="5834" y="1477"/>
                    <a:pt x="5906" y="1548"/>
                    <a:pt x="6001" y="1548"/>
                  </a:cubicBezTo>
                  <a:lnTo>
                    <a:pt x="6180" y="1548"/>
                  </a:lnTo>
                  <a:lnTo>
                    <a:pt x="6180" y="7239"/>
                  </a:lnTo>
                  <a:cubicBezTo>
                    <a:pt x="6180" y="7239"/>
                    <a:pt x="6180" y="7251"/>
                    <a:pt x="6156" y="7251"/>
                  </a:cubicBezTo>
                  <a:lnTo>
                    <a:pt x="655" y="7251"/>
                  </a:lnTo>
                  <a:cubicBezTo>
                    <a:pt x="655" y="7251"/>
                    <a:pt x="643" y="7251"/>
                    <a:pt x="643" y="7239"/>
                  </a:cubicBezTo>
                  <a:lnTo>
                    <a:pt x="643" y="1548"/>
                  </a:lnTo>
                  <a:lnTo>
                    <a:pt x="5310" y="1548"/>
                  </a:lnTo>
                  <a:cubicBezTo>
                    <a:pt x="5406" y="1548"/>
                    <a:pt x="5477" y="1477"/>
                    <a:pt x="5477" y="1382"/>
                  </a:cubicBezTo>
                  <a:cubicBezTo>
                    <a:pt x="5477" y="1298"/>
                    <a:pt x="5406" y="1227"/>
                    <a:pt x="5310" y="1227"/>
                  </a:cubicBezTo>
                  <a:lnTo>
                    <a:pt x="322" y="1227"/>
                  </a:lnTo>
                  <a:cubicBezTo>
                    <a:pt x="322" y="1227"/>
                    <a:pt x="310" y="1227"/>
                    <a:pt x="310" y="1203"/>
                  </a:cubicBezTo>
                  <a:lnTo>
                    <a:pt x="310" y="870"/>
                  </a:lnTo>
                  <a:cubicBezTo>
                    <a:pt x="310" y="870"/>
                    <a:pt x="310" y="846"/>
                    <a:pt x="322" y="846"/>
                  </a:cubicBezTo>
                  <a:close/>
                  <a:moveTo>
                    <a:pt x="5179" y="7561"/>
                  </a:moveTo>
                  <a:lnTo>
                    <a:pt x="5656" y="9990"/>
                  </a:lnTo>
                  <a:lnTo>
                    <a:pt x="3572" y="9990"/>
                  </a:lnTo>
                  <a:lnTo>
                    <a:pt x="3572" y="8085"/>
                  </a:lnTo>
                  <a:cubicBezTo>
                    <a:pt x="3572" y="7990"/>
                    <a:pt x="3501" y="7918"/>
                    <a:pt x="3405" y="7918"/>
                  </a:cubicBezTo>
                  <a:cubicBezTo>
                    <a:pt x="3310" y="7918"/>
                    <a:pt x="3239" y="7990"/>
                    <a:pt x="3239" y="8085"/>
                  </a:cubicBezTo>
                  <a:lnTo>
                    <a:pt x="3239" y="9990"/>
                  </a:lnTo>
                  <a:lnTo>
                    <a:pt x="1155" y="9990"/>
                  </a:lnTo>
                  <a:lnTo>
                    <a:pt x="1643" y="7561"/>
                  </a:lnTo>
                  <a:close/>
                  <a:moveTo>
                    <a:pt x="3417" y="0"/>
                  </a:moveTo>
                  <a:cubicBezTo>
                    <a:pt x="3334" y="0"/>
                    <a:pt x="3263" y="72"/>
                    <a:pt x="3263" y="167"/>
                  </a:cubicBezTo>
                  <a:lnTo>
                    <a:pt x="3263" y="524"/>
                  </a:lnTo>
                  <a:lnTo>
                    <a:pt x="322" y="524"/>
                  </a:lnTo>
                  <a:cubicBezTo>
                    <a:pt x="143" y="524"/>
                    <a:pt x="0" y="667"/>
                    <a:pt x="0" y="846"/>
                  </a:cubicBezTo>
                  <a:lnTo>
                    <a:pt x="0" y="1191"/>
                  </a:lnTo>
                  <a:cubicBezTo>
                    <a:pt x="0" y="1370"/>
                    <a:pt x="143" y="1524"/>
                    <a:pt x="322" y="1524"/>
                  </a:cubicBezTo>
                  <a:lnTo>
                    <a:pt x="334" y="1524"/>
                  </a:lnTo>
                  <a:lnTo>
                    <a:pt x="334" y="7204"/>
                  </a:lnTo>
                  <a:cubicBezTo>
                    <a:pt x="334" y="7382"/>
                    <a:pt x="488" y="7525"/>
                    <a:pt x="667" y="7525"/>
                  </a:cubicBezTo>
                  <a:lnTo>
                    <a:pt x="1334" y="7525"/>
                  </a:lnTo>
                  <a:lnTo>
                    <a:pt x="679" y="10776"/>
                  </a:lnTo>
                  <a:cubicBezTo>
                    <a:pt x="667" y="10859"/>
                    <a:pt x="727" y="10954"/>
                    <a:pt x="798" y="10966"/>
                  </a:cubicBezTo>
                  <a:lnTo>
                    <a:pt x="834" y="10966"/>
                  </a:lnTo>
                  <a:cubicBezTo>
                    <a:pt x="905" y="10966"/>
                    <a:pt x="977" y="10907"/>
                    <a:pt x="1000" y="10835"/>
                  </a:cubicBezTo>
                  <a:lnTo>
                    <a:pt x="1119" y="10264"/>
                  </a:lnTo>
                  <a:lnTo>
                    <a:pt x="3274" y="10264"/>
                  </a:lnTo>
                  <a:lnTo>
                    <a:pt x="3274" y="10788"/>
                  </a:lnTo>
                  <a:cubicBezTo>
                    <a:pt x="3274" y="10883"/>
                    <a:pt x="3346" y="10954"/>
                    <a:pt x="3441" y="10954"/>
                  </a:cubicBezTo>
                  <a:cubicBezTo>
                    <a:pt x="3524" y="10954"/>
                    <a:pt x="3596" y="10883"/>
                    <a:pt x="3596" y="10788"/>
                  </a:cubicBezTo>
                  <a:lnTo>
                    <a:pt x="3596" y="10264"/>
                  </a:lnTo>
                  <a:lnTo>
                    <a:pt x="5763" y="10264"/>
                  </a:lnTo>
                  <a:lnTo>
                    <a:pt x="5882" y="10835"/>
                  </a:lnTo>
                  <a:cubicBezTo>
                    <a:pt x="5894" y="10907"/>
                    <a:pt x="5965" y="10966"/>
                    <a:pt x="6037" y="10966"/>
                  </a:cubicBezTo>
                  <a:lnTo>
                    <a:pt x="6072" y="10966"/>
                  </a:lnTo>
                  <a:cubicBezTo>
                    <a:pt x="6156" y="10954"/>
                    <a:pt x="6215" y="10859"/>
                    <a:pt x="6191" y="10776"/>
                  </a:cubicBezTo>
                  <a:lnTo>
                    <a:pt x="5537" y="7525"/>
                  </a:lnTo>
                  <a:lnTo>
                    <a:pt x="6203" y="7525"/>
                  </a:lnTo>
                  <a:cubicBezTo>
                    <a:pt x="6382" y="7525"/>
                    <a:pt x="6537" y="7382"/>
                    <a:pt x="6537" y="7204"/>
                  </a:cubicBezTo>
                  <a:lnTo>
                    <a:pt x="6537" y="1513"/>
                  </a:lnTo>
                  <a:lnTo>
                    <a:pt x="6549" y="1513"/>
                  </a:lnTo>
                  <a:cubicBezTo>
                    <a:pt x="6727" y="1513"/>
                    <a:pt x="6870" y="1370"/>
                    <a:pt x="6870" y="1191"/>
                  </a:cubicBezTo>
                  <a:lnTo>
                    <a:pt x="6870" y="870"/>
                  </a:lnTo>
                  <a:cubicBezTo>
                    <a:pt x="6846" y="667"/>
                    <a:pt x="6692" y="524"/>
                    <a:pt x="6513" y="524"/>
                  </a:cubicBezTo>
                  <a:lnTo>
                    <a:pt x="3584" y="524"/>
                  </a:lnTo>
                  <a:lnTo>
                    <a:pt x="3584" y="167"/>
                  </a:lnTo>
                  <a:cubicBezTo>
                    <a:pt x="3584" y="72"/>
                    <a:pt x="3513" y="0"/>
                    <a:pt x="3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4091595" y="2517716"/>
              <a:ext cx="142524" cy="103503"/>
            </a:xfrm>
            <a:custGeom>
              <a:rect b="b" l="l" r="r" t="t"/>
              <a:pathLst>
                <a:path extrusionOk="0" h="3252" w="4478">
                  <a:moveTo>
                    <a:pt x="3430" y="1"/>
                  </a:moveTo>
                  <a:cubicBezTo>
                    <a:pt x="3347" y="1"/>
                    <a:pt x="3275" y="84"/>
                    <a:pt x="3275" y="168"/>
                  </a:cubicBezTo>
                  <a:cubicBezTo>
                    <a:pt x="3275" y="263"/>
                    <a:pt x="3347" y="334"/>
                    <a:pt x="3430" y="334"/>
                  </a:cubicBezTo>
                  <a:lnTo>
                    <a:pt x="3906" y="334"/>
                  </a:lnTo>
                  <a:lnTo>
                    <a:pt x="2335" y="1906"/>
                  </a:lnTo>
                  <a:lnTo>
                    <a:pt x="2323" y="1906"/>
                  </a:lnTo>
                  <a:lnTo>
                    <a:pt x="1965" y="1549"/>
                  </a:lnTo>
                  <a:cubicBezTo>
                    <a:pt x="1894" y="1483"/>
                    <a:pt x="1808" y="1450"/>
                    <a:pt x="1723" y="1450"/>
                  </a:cubicBezTo>
                  <a:cubicBezTo>
                    <a:pt x="1638" y="1450"/>
                    <a:pt x="1555" y="1483"/>
                    <a:pt x="1489" y="1549"/>
                  </a:cubicBezTo>
                  <a:lnTo>
                    <a:pt x="60" y="2977"/>
                  </a:lnTo>
                  <a:cubicBezTo>
                    <a:pt x="1" y="3037"/>
                    <a:pt x="1" y="3144"/>
                    <a:pt x="60" y="3204"/>
                  </a:cubicBezTo>
                  <a:cubicBezTo>
                    <a:pt x="84" y="3239"/>
                    <a:pt x="132" y="3251"/>
                    <a:pt x="180" y="3251"/>
                  </a:cubicBezTo>
                  <a:cubicBezTo>
                    <a:pt x="215" y="3251"/>
                    <a:pt x="263" y="3239"/>
                    <a:pt x="299" y="3204"/>
                  </a:cubicBezTo>
                  <a:lnTo>
                    <a:pt x="1727" y="1775"/>
                  </a:lnTo>
                  <a:lnTo>
                    <a:pt x="1739" y="1775"/>
                  </a:lnTo>
                  <a:lnTo>
                    <a:pt x="2096" y="2132"/>
                  </a:lnTo>
                  <a:cubicBezTo>
                    <a:pt x="2156" y="2192"/>
                    <a:pt x="2239" y="2239"/>
                    <a:pt x="2335" y="2239"/>
                  </a:cubicBezTo>
                  <a:cubicBezTo>
                    <a:pt x="2418" y="2239"/>
                    <a:pt x="2513" y="2203"/>
                    <a:pt x="2573" y="2132"/>
                  </a:cubicBezTo>
                  <a:lnTo>
                    <a:pt x="4144" y="560"/>
                  </a:lnTo>
                  <a:lnTo>
                    <a:pt x="4144" y="1037"/>
                  </a:lnTo>
                  <a:cubicBezTo>
                    <a:pt x="4144" y="1120"/>
                    <a:pt x="4228" y="1191"/>
                    <a:pt x="4311" y="1191"/>
                  </a:cubicBezTo>
                  <a:cubicBezTo>
                    <a:pt x="4406" y="1191"/>
                    <a:pt x="4478" y="1120"/>
                    <a:pt x="4478" y="1037"/>
                  </a:cubicBezTo>
                  <a:lnTo>
                    <a:pt x="4478" y="168"/>
                  </a:lnTo>
                  <a:cubicBezTo>
                    <a:pt x="4466" y="84"/>
                    <a:pt x="4382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3" name="Google Shape;51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5"/>
          <p:cNvSpPr txBox="1"/>
          <p:nvPr>
            <p:ph type="ctrTitle"/>
          </p:nvPr>
        </p:nvSpPr>
        <p:spPr>
          <a:xfrm>
            <a:off x="2507113" y="1742775"/>
            <a:ext cx="28872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</a:t>
            </a:r>
            <a:endParaRPr/>
          </a:p>
        </p:txBody>
      </p:sp>
      <p:sp>
        <p:nvSpPr>
          <p:cNvPr id="519" name="Google Shape;519;p25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5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21" name="Google Shape;521;p25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5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3" name="Google Shape;523;p25"/>
          <p:cNvCxnSpPr>
            <a:stCxn id="51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4" name="Google Shape;524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26"/>
          <p:cNvGrpSpPr/>
          <p:nvPr/>
        </p:nvGrpSpPr>
        <p:grpSpPr>
          <a:xfrm>
            <a:off x="519301" y="369634"/>
            <a:ext cx="3006493" cy="507012"/>
            <a:chOff x="4411970" y="3131459"/>
            <a:chExt cx="710520" cy="117397"/>
          </a:xfrm>
        </p:grpSpPr>
        <p:sp>
          <p:nvSpPr>
            <p:cNvPr id="530" name="Google Shape;530;p26"/>
            <p:cNvSpPr/>
            <p:nvPr/>
          </p:nvSpPr>
          <p:spPr>
            <a:xfrm>
              <a:off x="4411970" y="3131459"/>
              <a:ext cx="710520" cy="117397"/>
            </a:xfrm>
            <a:custGeom>
              <a:rect b="b" l="l" r="r" t="t"/>
              <a:pathLst>
                <a:path extrusionOk="0" h="2600" w="15736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gradFill>
              <a:gsLst>
                <a:gs pos="0">
                  <a:srgbClr val="4D4D4D">
                    <a:alpha val="40000"/>
                  </a:srgbClr>
                </a:gs>
                <a:gs pos="100000">
                  <a:srgbClr val="000000">
                    <a:alpha val="50588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4411970" y="3131459"/>
              <a:ext cx="168012" cy="117397"/>
            </a:xfrm>
            <a:custGeom>
              <a:rect b="b" l="l" r="r" t="t"/>
              <a:pathLst>
                <a:path extrusionOk="0" h="2600" w="3721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32" name="Google Shape;532;p26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26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26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26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6" name="Google Shape;536;p26"/>
          <p:cNvSpPr txBox="1"/>
          <p:nvPr>
            <p:ph type="ctrTitle"/>
          </p:nvPr>
        </p:nvSpPr>
        <p:spPr>
          <a:xfrm>
            <a:off x="1173225" y="33422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Son histoire</a:t>
            </a:r>
            <a:endParaRPr sz="2600"/>
          </a:p>
        </p:txBody>
      </p:sp>
      <p:cxnSp>
        <p:nvCxnSpPr>
          <p:cNvPr id="537" name="Google Shape;537;p26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38" name="Google Shape;538;p26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539" name="Google Shape;539;p26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26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542" name="Google Shape;542;p26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26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545" name="Google Shape;545;p26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26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548" name="Google Shape;548;p26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26"/>
          <p:cNvSpPr txBox="1"/>
          <p:nvPr>
            <p:ph idx="4294967295" type="subTitle"/>
          </p:nvPr>
        </p:nvSpPr>
        <p:spPr>
          <a:xfrm>
            <a:off x="610438" y="1701393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Création du site Winamax</a:t>
            </a:r>
            <a:endParaRPr sz="1400"/>
          </a:p>
        </p:txBody>
      </p:sp>
      <p:sp>
        <p:nvSpPr>
          <p:cNvPr id="551" name="Google Shape;551;p26"/>
          <p:cNvSpPr txBox="1"/>
          <p:nvPr>
            <p:ph idx="4294967295" type="subTitle"/>
          </p:nvPr>
        </p:nvSpPr>
        <p:spPr>
          <a:xfrm>
            <a:off x="6720700" y="3575297"/>
            <a:ext cx="1881300" cy="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Winamax obtient un agrément de "trader paris sportifs"</a:t>
            </a:r>
            <a:endParaRPr sz="1400"/>
          </a:p>
        </p:txBody>
      </p:sp>
      <p:sp>
        <p:nvSpPr>
          <p:cNvPr id="552" name="Google Shape;552;p26"/>
          <p:cNvSpPr txBox="1"/>
          <p:nvPr>
            <p:ph idx="4294967295" type="subTitle"/>
          </p:nvPr>
        </p:nvSpPr>
        <p:spPr>
          <a:xfrm>
            <a:off x="2532900" y="3490101"/>
            <a:ext cx="2109900" cy="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1</a:t>
            </a:r>
            <a:r>
              <a:rPr baseline="30000" lang="en" sz="1400"/>
              <a:t>ère</a:t>
            </a:r>
            <a:r>
              <a:rPr lang="en" sz="1400"/>
              <a:t> application de poker, avec argent réel, sous IOS</a:t>
            </a:r>
            <a:endParaRPr sz="1400"/>
          </a:p>
        </p:txBody>
      </p:sp>
      <p:sp>
        <p:nvSpPr>
          <p:cNvPr id="553" name="Google Shape;553;p26"/>
          <p:cNvSpPr txBox="1"/>
          <p:nvPr>
            <p:ph idx="4294967295" type="subTitle"/>
          </p:nvPr>
        </p:nvSpPr>
        <p:spPr>
          <a:xfrm>
            <a:off x="4569650" y="1589626"/>
            <a:ext cx="2109900" cy="75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Salle de poker en ligne la plus fréquentée en France</a:t>
            </a:r>
            <a:endParaRPr sz="1400"/>
          </a:p>
        </p:txBody>
      </p:sp>
      <p:sp>
        <p:nvSpPr>
          <p:cNvPr id="554" name="Google Shape;554;p26"/>
          <p:cNvSpPr txBox="1"/>
          <p:nvPr>
            <p:ph idx="4294967295" type="ctrTitle"/>
          </p:nvPr>
        </p:nvSpPr>
        <p:spPr>
          <a:xfrm>
            <a:off x="834525" y="3282475"/>
            <a:ext cx="14499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4 OCT. 2006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555" name="Google Shape;555;p26"/>
          <p:cNvSpPr txBox="1"/>
          <p:nvPr>
            <p:ph idx="4294967295" type="ctrTitle"/>
          </p:nvPr>
        </p:nvSpPr>
        <p:spPr>
          <a:xfrm>
            <a:off x="2944650" y="2113408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DEC. 2011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556" name="Google Shape;556;p26"/>
          <p:cNvSpPr txBox="1"/>
          <p:nvPr>
            <p:ph idx="4294967295" type="ctrTitle"/>
          </p:nvPr>
        </p:nvSpPr>
        <p:spPr>
          <a:xfrm>
            <a:off x="4981400" y="3282474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</a:rPr>
              <a:t>JAN. 2012</a:t>
            </a:r>
            <a:endParaRPr sz="2000">
              <a:solidFill>
                <a:schemeClr val="accent3"/>
              </a:solidFill>
            </a:endParaRPr>
          </a:p>
        </p:txBody>
      </p:sp>
      <p:sp>
        <p:nvSpPr>
          <p:cNvPr id="557" name="Google Shape;557;p26"/>
          <p:cNvSpPr txBox="1"/>
          <p:nvPr>
            <p:ph idx="4294967295" type="ctrTitle"/>
          </p:nvPr>
        </p:nvSpPr>
        <p:spPr>
          <a:xfrm>
            <a:off x="7018150" y="2113408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</a:rPr>
              <a:t>MAI 201</a:t>
            </a:r>
            <a:r>
              <a:rPr lang="en" sz="2000">
                <a:solidFill>
                  <a:schemeClr val="accent4"/>
                </a:solidFill>
              </a:rPr>
              <a:t>4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558" name="Google Shape;558;p26"/>
          <p:cNvSpPr/>
          <p:nvPr/>
        </p:nvSpPr>
        <p:spPr>
          <a:xfrm>
            <a:off x="610453" y="467104"/>
            <a:ext cx="381209" cy="312466"/>
          </a:xfrm>
          <a:custGeom>
            <a:rect b="b" l="l" r="r" t="t"/>
            <a:pathLst>
              <a:path extrusionOk="0" h="9809" w="11967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gradFill>
            <a:gsLst>
              <a:gs pos="0">
                <a:srgbClr val="FF8C62"/>
              </a:gs>
              <a:gs pos="100000">
                <a:srgbClr val="EE490D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0" name="Google Shape;560;p26"/>
          <p:cNvSpPr txBox="1"/>
          <p:nvPr/>
        </p:nvSpPr>
        <p:spPr>
          <a:xfrm>
            <a:off x="0" y="4836800"/>
            <a:ext cx="20748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Source : wikipédia.com</a:t>
            </a:r>
            <a:endParaRPr i="1" sz="1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7"/>
          <p:cNvSpPr/>
          <p:nvPr/>
        </p:nvSpPr>
        <p:spPr>
          <a:xfrm>
            <a:off x="653425" y="3038475"/>
            <a:ext cx="3534300" cy="951600"/>
          </a:xfrm>
          <a:prstGeom prst="round2DiagRect">
            <a:avLst>
              <a:gd fmla="val 0" name="adj1"/>
              <a:gd fmla="val 16386" name="adj2"/>
            </a:avLst>
          </a:prstGeom>
          <a:solidFill>
            <a:srgbClr val="01BEBB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647825" y="876650"/>
            <a:ext cx="3534300" cy="1323000"/>
          </a:xfrm>
          <a:prstGeom prst="round2DiagRect">
            <a:avLst>
              <a:gd fmla="val 0" name="adj1"/>
              <a:gd fmla="val 16386" name="adj2"/>
            </a:avLst>
          </a:prstGeom>
          <a:solidFill>
            <a:srgbClr val="D7B0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7" name="Google Shape;567;p27"/>
          <p:cNvGrpSpPr/>
          <p:nvPr/>
        </p:nvGrpSpPr>
        <p:grpSpPr>
          <a:xfrm>
            <a:off x="519301" y="369634"/>
            <a:ext cx="3006493" cy="507012"/>
            <a:chOff x="4411970" y="3131459"/>
            <a:chExt cx="710520" cy="117397"/>
          </a:xfrm>
        </p:grpSpPr>
        <p:sp>
          <p:nvSpPr>
            <p:cNvPr id="568" name="Google Shape;568;p27"/>
            <p:cNvSpPr/>
            <p:nvPr/>
          </p:nvSpPr>
          <p:spPr>
            <a:xfrm>
              <a:off x="4411970" y="3131459"/>
              <a:ext cx="710520" cy="117397"/>
            </a:xfrm>
            <a:custGeom>
              <a:rect b="b" l="l" r="r" t="t"/>
              <a:pathLst>
                <a:path extrusionOk="0" h="2600" w="15736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gradFill>
              <a:gsLst>
                <a:gs pos="0">
                  <a:srgbClr val="4D4D4D">
                    <a:alpha val="40000"/>
                  </a:srgbClr>
                </a:gs>
                <a:gs pos="100000">
                  <a:srgbClr val="000000">
                    <a:alpha val="50588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4411970" y="3131459"/>
              <a:ext cx="168012" cy="117397"/>
            </a:xfrm>
            <a:custGeom>
              <a:rect b="b" l="l" r="r" t="t"/>
              <a:pathLst>
                <a:path extrusionOk="0" h="2600" w="3721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0" name="Google Shape;570;p27"/>
          <p:cNvSpPr txBox="1"/>
          <p:nvPr>
            <p:ph type="ctrTitle"/>
          </p:nvPr>
        </p:nvSpPr>
        <p:spPr>
          <a:xfrm>
            <a:off x="1249975" y="334050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Services ?</a:t>
            </a:r>
            <a:endParaRPr sz="2600"/>
          </a:p>
        </p:txBody>
      </p:sp>
      <p:grpSp>
        <p:nvGrpSpPr>
          <p:cNvPr id="571" name="Google Shape;571;p27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72" name="Google Shape;572;p27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B5121B"/>
            </a:solidFill>
            <a:ln cap="flat" cmpd="sng" w="9525">
              <a:solidFill>
                <a:srgbClr val="B512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B5121B"/>
            </a:solidFill>
            <a:ln cap="flat" cmpd="sng" w="9525">
              <a:solidFill>
                <a:srgbClr val="B512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B5121B"/>
            </a:solidFill>
            <a:ln cap="flat" cmpd="sng" w="9525">
              <a:solidFill>
                <a:srgbClr val="B512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B5121B"/>
            </a:solidFill>
            <a:ln cap="flat" cmpd="sng" w="9525">
              <a:solidFill>
                <a:srgbClr val="B512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B5121B"/>
            </a:solidFill>
            <a:ln cap="flat" cmpd="sng" w="9525">
              <a:solidFill>
                <a:srgbClr val="B512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27"/>
          <p:cNvGrpSpPr/>
          <p:nvPr/>
        </p:nvGrpSpPr>
        <p:grpSpPr>
          <a:xfrm>
            <a:off x="524901" y="2540247"/>
            <a:ext cx="3006493" cy="507012"/>
            <a:chOff x="4411970" y="3131459"/>
            <a:chExt cx="710520" cy="117397"/>
          </a:xfrm>
        </p:grpSpPr>
        <p:sp>
          <p:nvSpPr>
            <p:cNvPr id="578" name="Google Shape;578;p27"/>
            <p:cNvSpPr/>
            <p:nvPr/>
          </p:nvSpPr>
          <p:spPr>
            <a:xfrm>
              <a:off x="4411970" y="3131459"/>
              <a:ext cx="710520" cy="117397"/>
            </a:xfrm>
            <a:custGeom>
              <a:rect b="b" l="l" r="r" t="t"/>
              <a:pathLst>
                <a:path extrusionOk="0" h="2600" w="15736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gradFill>
              <a:gsLst>
                <a:gs pos="0">
                  <a:srgbClr val="4D4D4D">
                    <a:alpha val="40000"/>
                  </a:srgbClr>
                </a:gs>
                <a:gs pos="100000">
                  <a:srgbClr val="000000">
                    <a:alpha val="50588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4411970" y="3131459"/>
              <a:ext cx="168012" cy="117397"/>
            </a:xfrm>
            <a:custGeom>
              <a:rect b="b" l="l" r="r" t="t"/>
              <a:pathLst>
                <a:path extrusionOk="0" h="2600" w="3721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0" name="Google Shape;580;p27"/>
          <p:cNvSpPr txBox="1"/>
          <p:nvPr>
            <p:ph type="ctrTitle"/>
          </p:nvPr>
        </p:nvSpPr>
        <p:spPr>
          <a:xfrm>
            <a:off x="1255575" y="2504850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Pour qui ?</a:t>
            </a:r>
            <a:endParaRPr sz="2800"/>
          </a:p>
        </p:txBody>
      </p:sp>
      <p:grpSp>
        <p:nvGrpSpPr>
          <p:cNvPr id="581" name="Google Shape;581;p27"/>
          <p:cNvGrpSpPr/>
          <p:nvPr/>
        </p:nvGrpSpPr>
        <p:grpSpPr>
          <a:xfrm>
            <a:off x="615075" y="448603"/>
            <a:ext cx="371341" cy="349690"/>
            <a:chOff x="3996113" y="4291176"/>
            <a:chExt cx="336512" cy="335048"/>
          </a:xfrm>
        </p:grpSpPr>
        <p:sp>
          <p:nvSpPr>
            <p:cNvPr id="582" name="Google Shape;582;p27"/>
            <p:cNvSpPr/>
            <p:nvPr/>
          </p:nvSpPr>
          <p:spPr>
            <a:xfrm>
              <a:off x="4082143" y="4323386"/>
              <a:ext cx="111810" cy="219833"/>
            </a:xfrm>
            <a:custGeom>
              <a:rect b="b" l="l" r="r" t="t"/>
              <a:pathLst>
                <a:path extrusionOk="0" h="6907" w="3513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adFill>
              <a:gsLst>
                <a:gs pos="0">
                  <a:srgbClr val="FEE599"/>
                </a:gs>
                <a:gs pos="100000">
                  <a:srgbClr val="D7B036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4226894" y="4523485"/>
              <a:ext cx="52324" cy="51942"/>
            </a:xfrm>
            <a:custGeom>
              <a:rect b="b" l="l" r="r" t="t"/>
              <a:pathLst>
                <a:path extrusionOk="0" h="1632" w="1644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adFill>
              <a:gsLst>
                <a:gs pos="0">
                  <a:srgbClr val="FEE599"/>
                </a:gs>
                <a:gs pos="100000">
                  <a:srgbClr val="D7B036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3996113" y="4291176"/>
              <a:ext cx="336512" cy="335048"/>
            </a:xfrm>
            <a:custGeom>
              <a:rect b="b" l="l" r="r" t="t"/>
              <a:pathLst>
                <a:path extrusionOk="0" h="10527" w="10573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adFill>
              <a:gsLst>
                <a:gs pos="0">
                  <a:srgbClr val="FEE599"/>
                </a:gs>
                <a:gs pos="100000">
                  <a:srgbClr val="D7B036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27"/>
          <p:cNvGrpSpPr/>
          <p:nvPr/>
        </p:nvGrpSpPr>
        <p:grpSpPr>
          <a:xfrm>
            <a:off x="635167" y="2620571"/>
            <a:ext cx="342364" cy="346514"/>
            <a:chOff x="4891198" y="2925108"/>
            <a:chExt cx="334634" cy="334634"/>
          </a:xfrm>
        </p:grpSpPr>
        <p:sp>
          <p:nvSpPr>
            <p:cNvPr id="586" name="Google Shape;586;p27"/>
            <p:cNvSpPr/>
            <p:nvPr/>
          </p:nvSpPr>
          <p:spPr>
            <a:xfrm>
              <a:off x="5001830" y="2925108"/>
              <a:ext cx="113338" cy="150831"/>
            </a:xfrm>
            <a:custGeom>
              <a:rect b="b" l="l" r="r" t="t"/>
              <a:pathLst>
                <a:path extrusionOk="0" h="4739" w="3561">
                  <a:moveTo>
                    <a:pt x="1822" y="333"/>
                  </a:moveTo>
                  <a:cubicBezTo>
                    <a:pt x="2251" y="333"/>
                    <a:pt x="2596" y="691"/>
                    <a:pt x="2596" y="1107"/>
                  </a:cubicBezTo>
                  <a:lnTo>
                    <a:pt x="2596" y="1214"/>
                  </a:lnTo>
                  <a:lnTo>
                    <a:pt x="2573" y="1214"/>
                  </a:lnTo>
                  <a:cubicBezTo>
                    <a:pt x="2358" y="1155"/>
                    <a:pt x="2275" y="857"/>
                    <a:pt x="2263" y="857"/>
                  </a:cubicBezTo>
                  <a:cubicBezTo>
                    <a:pt x="2251" y="798"/>
                    <a:pt x="2203" y="738"/>
                    <a:pt x="2132" y="738"/>
                  </a:cubicBezTo>
                  <a:cubicBezTo>
                    <a:pt x="2119" y="733"/>
                    <a:pt x="2105" y="731"/>
                    <a:pt x="2092" y="731"/>
                  </a:cubicBezTo>
                  <a:cubicBezTo>
                    <a:pt x="2043" y="731"/>
                    <a:pt x="1993" y="761"/>
                    <a:pt x="1965" y="798"/>
                  </a:cubicBezTo>
                  <a:cubicBezTo>
                    <a:pt x="1668" y="1214"/>
                    <a:pt x="1001" y="1214"/>
                    <a:pt x="1001" y="1214"/>
                  </a:cubicBezTo>
                  <a:lnTo>
                    <a:pt x="953" y="1214"/>
                  </a:lnTo>
                  <a:lnTo>
                    <a:pt x="965" y="1107"/>
                  </a:lnTo>
                  <a:cubicBezTo>
                    <a:pt x="965" y="679"/>
                    <a:pt x="1322" y="333"/>
                    <a:pt x="1739" y="333"/>
                  </a:cubicBezTo>
                  <a:close/>
                  <a:moveTo>
                    <a:pt x="2739" y="1655"/>
                  </a:moveTo>
                  <a:cubicBezTo>
                    <a:pt x="2775" y="1691"/>
                    <a:pt x="2775" y="1715"/>
                    <a:pt x="2775" y="1750"/>
                  </a:cubicBezTo>
                  <a:cubicBezTo>
                    <a:pt x="2775" y="1786"/>
                    <a:pt x="2751" y="1834"/>
                    <a:pt x="2703" y="1845"/>
                  </a:cubicBezTo>
                  <a:lnTo>
                    <a:pt x="2703" y="1655"/>
                  </a:lnTo>
                  <a:close/>
                  <a:moveTo>
                    <a:pt x="846" y="1667"/>
                  </a:moveTo>
                  <a:lnTo>
                    <a:pt x="846" y="1881"/>
                  </a:lnTo>
                  <a:cubicBezTo>
                    <a:pt x="822" y="1845"/>
                    <a:pt x="787" y="1822"/>
                    <a:pt x="787" y="1762"/>
                  </a:cubicBezTo>
                  <a:cubicBezTo>
                    <a:pt x="787" y="1715"/>
                    <a:pt x="810" y="1691"/>
                    <a:pt x="822" y="1667"/>
                  </a:cubicBezTo>
                  <a:close/>
                  <a:moveTo>
                    <a:pt x="2084" y="1179"/>
                  </a:moveTo>
                  <a:cubicBezTo>
                    <a:pt x="2144" y="1298"/>
                    <a:pt x="2251" y="1417"/>
                    <a:pt x="2394" y="1476"/>
                  </a:cubicBezTo>
                  <a:lnTo>
                    <a:pt x="2382" y="1953"/>
                  </a:lnTo>
                  <a:cubicBezTo>
                    <a:pt x="2382" y="2250"/>
                    <a:pt x="2144" y="2477"/>
                    <a:pt x="1858" y="2477"/>
                  </a:cubicBezTo>
                  <a:lnTo>
                    <a:pt x="1715" y="2477"/>
                  </a:lnTo>
                  <a:cubicBezTo>
                    <a:pt x="1418" y="2477"/>
                    <a:pt x="1191" y="2238"/>
                    <a:pt x="1191" y="1953"/>
                  </a:cubicBezTo>
                  <a:lnTo>
                    <a:pt x="1191" y="1524"/>
                  </a:lnTo>
                  <a:cubicBezTo>
                    <a:pt x="1406" y="1488"/>
                    <a:pt x="1787" y="1417"/>
                    <a:pt x="2084" y="1179"/>
                  </a:cubicBezTo>
                  <a:close/>
                  <a:moveTo>
                    <a:pt x="1965" y="2798"/>
                  </a:moveTo>
                  <a:lnTo>
                    <a:pt x="1965" y="2893"/>
                  </a:lnTo>
                  <a:lnTo>
                    <a:pt x="1787" y="3084"/>
                  </a:lnTo>
                  <a:lnTo>
                    <a:pt x="1608" y="2917"/>
                  </a:lnTo>
                  <a:lnTo>
                    <a:pt x="1608" y="2798"/>
                  </a:lnTo>
                  <a:close/>
                  <a:moveTo>
                    <a:pt x="1751" y="0"/>
                  </a:moveTo>
                  <a:cubicBezTo>
                    <a:pt x="1144" y="0"/>
                    <a:pt x="644" y="512"/>
                    <a:pt x="644" y="1119"/>
                  </a:cubicBezTo>
                  <a:lnTo>
                    <a:pt x="644" y="1417"/>
                  </a:lnTo>
                  <a:cubicBezTo>
                    <a:pt x="537" y="1512"/>
                    <a:pt x="465" y="1643"/>
                    <a:pt x="465" y="1774"/>
                  </a:cubicBezTo>
                  <a:cubicBezTo>
                    <a:pt x="465" y="2000"/>
                    <a:pt x="656" y="2203"/>
                    <a:pt x="894" y="2226"/>
                  </a:cubicBezTo>
                  <a:cubicBezTo>
                    <a:pt x="953" y="2429"/>
                    <a:pt x="1108" y="2596"/>
                    <a:pt x="1287" y="2703"/>
                  </a:cubicBezTo>
                  <a:lnTo>
                    <a:pt x="1287" y="2786"/>
                  </a:lnTo>
                  <a:lnTo>
                    <a:pt x="596" y="3060"/>
                  </a:lnTo>
                  <a:cubicBezTo>
                    <a:pt x="537" y="3084"/>
                    <a:pt x="1" y="3298"/>
                    <a:pt x="1" y="3965"/>
                  </a:cubicBezTo>
                  <a:lnTo>
                    <a:pt x="1" y="4560"/>
                  </a:lnTo>
                  <a:cubicBezTo>
                    <a:pt x="1" y="4643"/>
                    <a:pt x="72" y="4727"/>
                    <a:pt x="167" y="4727"/>
                  </a:cubicBezTo>
                  <a:lnTo>
                    <a:pt x="584" y="4727"/>
                  </a:lnTo>
                  <a:cubicBezTo>
                    <a:pt x="668" y="4727"/>
                    <a:pt x="739" y="4643"/>
                    <a:pt x="739" y="4560"/>
                  </a:cubicBezTo>
                  <a:cubicBezTo>
                    <a:pt x="739" y="4465"/>
                    <a:pt x="668" y="4393"/>
                    <a:pt x="584" y="4393"/>
                  </a:cubicBezTo>
                  <a:lnTo>
                    <a:pt x="322" y="4393"/>
                  </a:lnTo>
                  <a:lnTo>
                    <a:pt x="322" y="3965"/>
                  </a:lnTo>
                  <a:cubicBezTo>
                    <a:pt x="322" y="3500"/>
                    <a:pt x="691" y="3369"/>
                    <a:pt x="703" y="3369"/>
                  </a:cubicBezTo>
                  <a:lnTo>
                    <a:pt x="715" y="3369"/>
                  </a:lnTo>
                  <a:lnTo>
                    <a:pt x="1334" y="3131"/>
                  </a:lnTo>
                  <a:lnTo>
                    <a:pt x="1668" y="3453"/>
                  </a:lnTo>
                  <a:cubicBezTo>
                    <a:pt x="1703" y="3489"/>
                    <a:pt x="1739" y="3500"/>
                    <a:pt x="1787" y="3500"/>
                  </a:cubicBezTo>
                  <a:cubicBezTo>
                    <a:pt x="1834" y="3500"/>
                    <a:pt x="1870" y="3489"/>
                    <a:pt x="1906" y="3453"/>
                  </a:cubicBezTo>
                  <a:lnTo>
                    <a:pt x="2215" y="3131"/>
                  </a:lnTo>
                  <a:lnTo>
                    <a:pt x="2846" y="3381"/>
                  </a:lnTo>
                  <a:lnTo>
                    <a:pt x="2858" y="3381"/>
                  </a:lnTo>
                  <a:cubicBezTo>
                    <a:pt x="2858" y="3381"/>
                    <a:pt x="3227" y="3512"/>
                    <a:pt x="3227" y="3977"/>
                  </a:cubicBezTo>
                  <a:lnTo>
                    <a:pt x="3227" y="4405"/>
                  </a:lnTo>
                  <a:lnTo>
                    <a:pt x="1120" y="4405"/>
                  </a:lnTo>
                  <a:cubicBezTo>
                    <a:pt x="1025" y="4405"/>
                    <a:pt x="953" y="4489"/>
                    <a:pt x="953" y="4572"/>
                  </a:cubicBezTo>
                  <a:cubicBezTo>
                    <a:pt x="953" y="4667"/>
                    <a:pt x="1025" y="4739"/>
                    <a:pt x="1120" y="4739"/>
                  </a:cubicBezTo>
                  <a:lnTo>
                    <a:pt x="3394" y="4739"/>
                  </a:lnTo>
                  <a:cubicBezTo>
                    <a:pt x="3477" y="4739"/>
                    <a:pt x="3561" y="4667"/>
                    <a:pt x="3561" y="4572"/>
                  </a:cubicBezTo>
                  <a:lnTo>
                    <a:pt x="3561" y="3977"/>
                  </a:lnTo>
                  <a:cubicBezTo>
                    <a:pt x="3561" y="3310"/>
                    <a:pt x="3037" y="3084"/>
                    <a:pt x="2965" y="3072"/>
                  </a:cubicBezTo>
                  <a:lnTo>
                    <a:pt x="2311" y="2798"/>
                  </a:lnTo>
                  <a:lnTo>
                    <a:pt x="2311" y="2715"/>
                  </a:lnTo>
                  <a:cubicBezTo>
                    <a:pt x="2489" y="2607"/>
                    <a:pt x="2620" y="2441"/>
                    <a:pt x="2692" y="2238"/>
                  </a:cubicBezTo>
                  <a:cubicBezTo>
                    <a:pt x="2930" y="2226"/>
                    <a:pt x="3120" y="2012"/>
                    <a:pt x="3120" y="1774"/>
                  </a:cubicBezTo>
                  <a:cubicBezTo>
                    <a:pt x="3120" y="1631"/>
                    <a:pt x="3049" y="1488"/>
                    <a:pt x="2942" y="1417"/>
                  </a:cubicBezTo>
                  <a:lnTo>
                    <a:pt x="2942" y="1119"/>
                  </a:lnTo>
                  <a:cubicBezTo>
                    <a:pt x="2942" y="512"/>
                    <a:pt x="2442" y="0"/>
                    <a:pt x="1834" y="0"/>
                  </a:cubicBezTo>
                  <a:close/>
                </a:path>
              </a:pathLst>
            </a:custGeom>
            <a:gradFill>
              <a:gsLst>
                <a:gs pos="0">
                  <a:srgbClr val="83FCFA"/>
                </a:gs>
                <a:gs pos="100000">
                  <a:srgbClr val="01BEBB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5102628" y="2933033"/>
              <a:ext cx="98188" cy="76991"/>
            </a:xfrm>
            <a:custGeom>
              <a:rect b="b" l="l" r="r" t="t"/>
              <a:pathLst>
                <a:path extrusionOk="0" h="2419" w="3085">
                  <a:moveTo>
                    <a:pt x="181" y="1"/>
                  </a:moveTo>
                  <a:cubicBezTo>
                    <a:pt x="116" y="1"/>
                    <a:pt x="55" y="44"/>
                    <a:pt x="37" y="108"/>
                  </a:cubicBezTo>
                  <a:cubicBezTo>
                    <a:pt x="1" y="192"/>
                    <a:pt x="48" y="287"/>
                    <a:pt x="132" y="323"/>
                  </a:cubicBezTo>
                  <a:cubicBezTo>
                    <a:pt x="1215" y="680"/>
                    <a:pt x="2132" y="1394"/>
                    <a:pt x="2751" y="2347"/>
                  </a:cubicBezTo>
                  <a:cubicBezTo>
                    <a:pt x="2787" y="2394"/>
                    <a:pt x="2846" y="2418"/>
                    <a:pt x="2894" y="2418"/>
                  </a:cubicBezTo>
                  <a:cubicBezTo>
                    <a:pt x="2918" y="2418"/>
                    <a:pt x="2954" y="2406"/>
                    <a:pt x="2977" y="2394"/>
                  </a:cubicBezTo>
                  <a:cubicBezTo>
                    <a:pt x="3049" y="2347"/>
                    <a:pt x="3085" y="2239"/>
                    <a:pt x="3025" y="2168"/>
                  </a:cubicBezTo>
                  <a:cubicBezTo>
                    <a:pt x="2370" y="1156"/>
                    <a:pt x="1382" y="382"/>
                    <a:pt x="239" y="13"/>
                  </a:cubicBezTo>
                  <a:cubicBezTo>
                    <a:pt x="220" y="5"/>
                    <a:pt x="200" y="1"/>
                    <a:pt x="181" y="1"/>
                  </a:cubicBezTo>
                  <a:close/>
                </a:path>
              </a:pathLst>
            </a:custGeom>
            <a:gradFill>
              <a:gsLst>
                <a:gs pos="0">
                  <a:srgbClr val="83FCFA"/>
                </a:gs>
                <a:gs pos="100000">
                  <a:srgbClr val="01BEBB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4915832" y="2932492"/>
              <a:ext cx="98920" cy="77532"/>
            </a:xfrm>
            <a:custGeom>
              <a:rect b="b" l="l" r="r" t="t"/>
              <a:pathLst>
                <a:path extrusionOk="0" h="2436" w="3108">
                  <a:moveTo>
                    <a:pt x="2914" y="0"/>
                  </a:moveTo>
                  <a:cubicBezTo>
                    <a:pt x="2899" y="0"/>
                    <a:pt x="2884" y="2"/>
                    <a:pt x="2869" y="6"/>
                  </a:cubicBezTo>
                  <a:cubicBezTo>
                    <a:pt x="1703" y="375"/>
                    <a:pt x="714" y="1161"/>
                    <a:pt x="36" y="2185"/>
                  </a:cubicBezTo>
                  <a:cubicBezTo>
                    <a:pt x="0" y="2256"/>
                    <a:pt x="24" y="2364"/>
                    <a:pt x="95" y="2411"/>
                  </a:cubicBezTo>
                  <a:cubicBezTo>
                    <a:pt x="131" y="2423"/>
                    <a:pt x="155" y="2435"/>
                    <a:pt x="191" y="2435"/>
                  </a:cubicBezTo>
                  <a:cubicBezTo>
                    <a:pt x="250" y="2435"/>
                    <a:pt x="298" y="2411"/>
                    <a:pt x="322" y="2364"/>
                  </a:cubicBezTo>
                  <a:cubicBezTo>
                    <a:pt x="953" y="1399"/>
                    <a:pt x="1881" y="685"/>
                    <a:pt x="2977" y="328"/>
                  </a:cubicBezTo>
                  <a:cubicBezTo>
                    <a:pt x="3060" y="292"/>
                    <a:pt x="3108" y="209"/>
                    <a:pt x="3072" y="113"/>
                  </a:cubicBezTo>
                  <a:cubicBezTo>
                    <a:pt x="3052" y="44"/>
                    <a:pt x="2984" y="0"/>
                    <a:pt x="2914" y="0"/>
                  </a:cubicBezTo>
                  <a:close/>
                </a:path>
              </a:pathLst>
            </a:custGeom>
            <a:gradFill>
              <a:gsLst>
                <a:gs pos="0">
                  <a:srgbClr val="83FCFA"/>
                </a:gs>
                <a:gs pos="100000">
                  <a:srgbClr val="01BEBB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4915832" y="3174254"/>
              <a:ext cx="80746" cy="70689"/>
            </a:xfrm>
            <a:custGeom>
              <a:rect b="b" l="l" r="r" t="t"/>
              <a:pathLst>
                <a:path extrusionOk="0" h="2221" w="2537">
                  <a:moveTo>
                    <a:pt x="185" y="0"/>
                  </a:moveTo>
                  <a:cubicBezTo>
                    <a:pt x="155" y="0"/>
                    <a:pt x="125" y="9"/>
                    <a:pt x="95" y="30"/>
                  </a:cubicBezTo>
                  <a:cubicBezTo>
                    <a:pt x="24" y="78"/>
                    <a:pt x="0" y="185"/>
                    <a:pt x="60" y="256"/>
                  </a:cubicBezTo>
                  <a:cubicBezTo>
                    <a:pt x="607" y="1102"/>
                    <a:pt x="1381" y="1780"/>
                    <a:pt x="2286" y="2209"/>
                  </a:cubicBezTo>
                  <a:cubicBezTo>
                    <a:pt x="2322" y="2221"/>
                    <a:pt x="2334" y="2221"/>
                    <a:pt x="2357" y="2221"/>
                  </a:cubicBezTo>
                  <a:cubicBezTo>
                    <a:pt x="2417" y="2221"/>
                    <a:pt x="2477" y="2197"/>
                    <a:pt x="2512" y="2138"/>
                  </a:cubicBezTo>
                  <a:cubicBezTo>
                    <a:pt x="2536" y="2030"/>
                    <a:pt x="2512" y="1923"/>
                    <a:pt x="2417" y="1899"/>
                  </a:cubicBezTo>
                  <a:cubicBezTo>
                    <a:pt x="1560" y="1495"/>
                    <a:pt x="845" y="864"/>
                    <a:pt x="322" y="78"/>
                  </a:cubicBezTo>
                  <a:cubicBezTo>
                    <a:pt x="291" y="31"/>
                    <a:pt x="240" y="0"/>
                    <a:pt x="185" y="0"/>
                  </a:cubicBezTo>
                  <a:close/>
                </a:path>
              </a:pathLst>
            </a:custGeom>
            <a:gradFill>
              <a:gsLst>
                <a:gs pos="0">
                  <a:srgbClr val="83FCFA"/>
                </a:gs>
                <a:gs pos="100000">
                  <a:srgbClr val="01BEBB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5121215" y="3173936"/>
              <a:ext cx="79601" cy="69511"/>
            </a:xfrm>
            <a:custGeom>
              <a:rect b="b" l="l" r="r" t="t"/>
              <a:pathLst>
                <a:path extrusionOk="0" h="2184" w="2501">
                  <a:moveTo>
                    <a:pt x="2301" y="0"/>
                  </a:moveTo>
                  <a:cubicBezTo>
                    <a:pt x="2250" y="0"/>
                    <a:pt x="2201" y="25"/>
                    <a:pt x="2179" y="76"/>
                  </a:cubicBezTo>
                  <a:cubicBezTo>
                    <a:pt x="1667" y="862"/>
                    <a:pt x="953" y="1481"/>
                    <a:pt x="119" y="1874"/>
                  </a:cubicBezTo>
                  <a:cubicBezTo>
                    <a:pt x="36" y="1921"/>
                    <a:pt x="0" y="2005"/>
                    <a:pt x="48" y="2100"/>
                  </a:cubicBezTo>
                  <a:cubicBezTo>
                    <a:pt x="72" y="2159"/>
                    <a:pt x="131" y="2183"/>
                    <a:pt x="191" y="2183"/>
                  </a:cubicBezTo>
                  <a:cubicBezTo>
                    <a:pt x="226" y="2183"/>
                    <a:pt x="238" y="2183"/>
                    <a:pt x="274" y="2171"/>
                  </a:cubicBezTo>
                  <a:cubicBezTo>
                    <a:pt x="1167" y="1755"/>
                    <a:pt x="1941" y="1088"/>
                    <a:pt x="2477" y="231"/>
                  </a:cubicBezTo>
                  <a:cubicBezTo>
                    <a:pt x="2501" y="183"/>
                    <a:pt x="2489" y="76"/>
                    <a:pt x="2393" y="28"/>
                  </a:cubicBezTo>
                  <a:cubicBezTo>
                    <a:pt x="2366" y="10"/>
                    <a:pt x="2333" y="0"/>
                    <a:pt x="2301" y="0"/>
                  </a:cubicBezTo>
                  <a:close/>
                </a:path>
              </a:pathLst>
            </a:custGeom>
            <a:gradFill>
              <a:gsLst>
                <a:gs pos="0">
                  <a:srgbClr val="83FCFA"/>
                </a:gs>
                <a:gs pos="100000">
                  <a:srgbClr val="01BEBB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4891198" y="3016803"/>
              <a:ext cx="112956" cy="150831"/>
            </a:xfrm>
            <a:custGeom>
              <a:rect b="b" l="l" r="r" t="t"/>
              <a:pathLst>
                <a:path extrusionOk="0" h="4739" w="3549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6" y="1203"/>
                  </a:lnTo>
                  <a:lnTo>
                    <a:pt x="976" y="1096"/>
                  </a:lnTo>
                  <a:cubicBezTo>
                    <a:pt x="976" y="667"/>
                    <a:pt x="1334" y="322"/>
                    <a:pt x="1750" y="322"/>
                  </a:cubicBezTo>
                  <a:close/>
                  <a:moveTo>
                    <a:pt x="2727" y="1667"/>
                  </a:moveTo>
                  <a:cubicBezTo>
                    <a:pt x="2762" y="1691"/>
                    <a:pt x="2762" y="1727"/>
                    <a:pt x="2762" y="1751"/>
                  </a:cubicBezTo>
                  <a:cubicBezTo>
                    <a:pt x="2762" y="1798"/>
                    <a:pt x="2750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45" y="1667"/>
                  </a:moveTo>
                  <a:lnTo>
                    <a:pt x="845" y="1870"/>
                  </a:lnTo>
                  <a:cubicBezTo>
                    <a:pt x="810" y="1846"/>
                    <a:pt x="786" y="1810"/>
                    <a:pt x="786" y="1751"/>
                  </a:cubicBezTo>
                  <a:cubicBezTo>
                    <a:pt x="786" y="1727"/>
                    <a:pt x="798" y="1691"/>
                    <a:pt x="810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607" y="2941"/>
                  </a:lnTo>
                  <a:lnTo>
                    <a:pt x="1607" y="2822"/>
                  </a:lnTo>
                  <a:close/>
                  <a:moveTo>
                    <a:pt x="1750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5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8" y="3513"/>
                    <a:pt x="1774" y="3513"/>
                  </a:cubicBezTo>
                  <a:cubicBezTo>
                    <a:pt x="1822" y="3513"/>
                    <a:pt x="1869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7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7" y="4739"/>
                  </a:cubicBezTo>
                  <a:lnTo>
                    <a:pt x="3382" y="4739"/>
                  </a:lnTo>
                  <a:cubicBezTo>
                    <a:pt x="3477" y="4727"/>
                    <a:pt x="3548" y="4656"/>
                    <a:pt x="3548" y="4560"/>
                  </a:cubicBezTo>
                  <a:lnTo>
                    <a:pt x="3548" y="3965"/>
                  </a:lnTo>
                  <a:cubicBezTo>
                    <a:pt x="3548" y="3298"/>
                    <a:pt x="3036" y="3072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gradFill>
              <a:gsLst>
                <a:gs pos="0">
                  <a:srgbClr val="83FCFA"/>
                </a:gs>
                <a:gs pos="100000">
                  <a:srgbClr val="01BEBB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5112876" y="3016803"/>
              <a:ext cx="112956" cy="150831"/>
            </a:xfrm>
            <a:custGeom>
              <a:rect b="b" l="l" r="r" t="t"/>
              <a:pathLst>
                <a:path extrusionOk="0" h="4739" w="3549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7" y="1203"/>
                  </a:lnTo>
                  <a:lnTo>
                    <a:pt x="977" y="1096"/>
                  </a:lnTo>
                  <a:cubicBezTo>
                    <a:pt x="977" y="667"/>
                    <a:pt x="1334" y="322"/>
                    <a:pt x="1751" y="322"/>
                  </a:cubicBezTo>
                  <a:close/>
                  <a:moveTo>
                    <a:pt x="2727" y="1667"/>
                  </a:moveTo>
                  <a:cubicBezTo>
                    <a:pt x="2763" y="1691"/>
                    <a:pt x="2763" y="1727"/>
                    <a:pt x="2763" y="1751"/>
                  </a:cubicBezTo>
                  <a:cubicBezTo>
                    <a:pt x="2763" y="1798"/>
                    <a:pt x="2751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58" y="1667"/>
                  </a:moveTo>
                  <a:lnTo>
                    <a:pt x="858" y="1870"/>
                  </a:lnTo>
                  <a:cubicBezTo>
                    <a:pt x="822" y="1846"/>
                    <a:pt x="798" y="1810"/>
                    <a:pt x="798" y="1751"/>
                  </a:cubicBezTo>
                  <a:cubicBezTo>
                    <a:pt x="798" y="1727"/>
                    <a:pt x="810" y="1691"/>
                    <a:pt x="822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596" y="2941"/>
                  </a:lnTo>
                  <a:lnTo>
                    <a:pt x="1596" y="2822"/>
                  </a:lnTo>
                  <a:close/>
                  <a:moveTo>
                    <a:pt x="1751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6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9" y="3513"/>
                    <a:pt x="1774" y="3513"/>
                  </a:cubicBezTo>
                  <a:cubicBezTo>
                    <a:pt x="1822" y="3513"/>
                    <a:pt x="1870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8" y="4739"/>
                  </a:cubicBezTo>
                  <a:lnTo>
                    <a:pt x="3382" y="4739"/>
                  </a:lnTo>
                  <a:cubicBezTo>
                    <a:pt x="3477" y="4739"/>
                    <a:pt x="3548" y="4668"/>
                    <a:pt x="3548" y="4584"/>
                  </a:cubicBezTo>
                  <a:lnTo>
                    <a:pt x="3548" y="3989"/>
                  </a:lnTo>
                  <a:cubicBezTo>
                    <a:pt x="3548" y="3298"/>
                    <a:pt x="3013" y="3084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gradFill>
              <a:gsLst>
                <a:gs pos="0">
                  <a:srgbClr val="83FCFA"/>
                </a:gs>
                <a:gs pos="100000">
                  <a:srgbClr val="01BEBB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5001448" y="3108498"/>
              <a:ext cx="113338" cy="151244"/>
            </a:xfrm>
            <a:custGeom>
              <a:rect b="b" l="l" r="r" t="t"/>
              <a:pathLst>
                <a:path extrusionOk="0" h="4752" w="3561">
                  <a:moveTo>
                    <a:pt x="1811" y="322"/>
                  </a:moveTo>
                  <a:cubicBezTo>
                    <a:pt x="2251" y="322"/>
                    <a:pt x="2585" y="679"/>
                    <a:pt x="2585" y="1096"/>
                  </a:cubicBezTo>
                  <a:lnTo>
                    <a:pt x="2585" y="1203"/>
                  </a:lnTo>
                  <a:lnTo>
                    <a:pt x="2573" y="1203"/>
                  </a:lnTo>
                  <a:cubicBezTo>
                    <a:pt x="2346" y="1144"/>
                    <a:pt x="2275" y="846"/>
                    <a:pt x="2263" y="846"/>
                  </a:cubicBezTo>
                  <a:cubicBezTo>
                    <a:pt x="2251" y="786"/>
                    <a:pt x="2204" y="727"/>
                    <a:pt x="2132" y="727"/>
                  </a:cubicBezTo>
                  <a:cubicBezTo>
                    <a:pt x="2124" y="725"/>
                    <a:pt x="2116" y="725"/>
                    <a:pt x="2107" y="725"/>
                  </a:cubicBezTo>
                  <a:cubicBezTo>
                    <a:pt x="2051" y="725"/>
                    <a:pt x="1986" y="756"/>
                    <a:pt x="1965" y="786"/>
                  </a:cubicBezTo>
                  <a:cubicBezTo>
                    <a:pt x="1692" y="1203"/>
                    <a:pt x="1037" y="1203"/>
                    <a:pt x="1025" y="1203"/>
                  </a:cubicBezTo>
                  <a:lnTo>
                    <a:pt x="965" y="1203"/>
                  </a:lnTo>
                  <a:lnTo>
                    <a:pt x="965" y="1096"/>
                  </a:lnTo>
                  <a:cubicBezTo>
                    <a:pt x="965" y="667"/>
                    <a:pt x="1322" y="322"/>
                    <a:pt x="1739" y="322"/>
                  </a:cubicBezTo>
                  <a:close/>
                  <a:moveTo>
                    <a:pt x="2751" y="1668"/>
                  </a:moveTo>
                  <a:cubicBezTo>
                    <a:pt x="2787" y="1703"/>
                    <a:pt x="2787" y="1727"/>
                    <a:pt x="2787" y="1763"/>
                  </a:cubicBezTo>
                  <a:cubicBezTo>
                    <a:pt x="2787" y="1798"/>
                    <a:pt x="2763" y="1846"/>
                    <a:pt x="2715" y="1858"/>
                  </a:cubicBezTo>
                  <a:lnTo>
                    <a:pt x="2715" y="1668"/>
                  </a:lnTo>
                  <a:close/>
                  <a:moveTo>
                    <a:pt x="858" y="1679"/>
                  </a:moveTo>
                  <a:lnTo>
                    <a:pt x="858" y="1894"/>
                  </a:lnTo>
                  <a:cubicBezTo>
                    <a:pt x="834" y="1858"/>
                    <a:pt x="799" y="1834"/>
                    <a:pt x="799" y="1775"/>
                  </a:cubicBezTo>
                  <a:cubicBezTo>
                    <a:pt x="799" y="1739"/>
                    <a:pt x="810" y="1715"/>
                    <a:pt x="834" y="1679"/>
                  </a:cubicBezTo>
                  <a:close/>
                  <a:moveTo>
                    <a:pt x="2096" y="1203"/>
                  </a:moveTo>
                  <a:cubicBezTo>
                    <a:pt x="2156" y="1322"/>
                    <a:pt x="2263" y="1441"/>
                    <a:pt x="2406" y="1501"/>
                  </a:cubicBezTo>
                  <a:lnTo>
                    <a:pt x="2406" y="1977"/>
                  </a:lnTo>
                  <a:cubicBezTo>
                    <a:pt x="2394" y="2263"/>
                    <a:pt x="2156" y="2501"/>
                    <a:pt x="1870" y="2501"/>
                  </a:cubicBezTo>
                  <a:lnTo>
                    <a:pt x="1727" y="2501"/>
                  </a:lnTo>
                  <a:cubicBezTo>
                    <a:pt x="1430" y="2501"/>
                    <a:pt x="1203" y="2263"/>
                    <a:pt x="1203" y="1977"/>
                  </a:cubicBezTo>
                  <a:lnTo>
                    <a:pt x="1203" y="1548"/>
                  </a:lnTo>
                  <a:cubicBezTo>
                    <a:pt x="1418" y="1525"/>
                    <a:pt x="1799" y="1441"/>
                    <a:pt x="2096" y="1203"/>
                  </a:cubicBezTo>
                  <a:close/>
                  <a:moveTo>
                    <a:pt x="1977" y="2834"/>
                  </a:moveTo>
                  <a:lnTo>
                    <a:pt x="1977" y="2918"/>
                  </a:lnTo>
                  <a:lnTo>
                    <a:pt x="1799" y="3108"/>
                  </a:lnTo>
                  <a:lnTo>
                    <a:pt x="1620" y="2941"/>
                  </a:lnTo>
                  <a:lnTo>
                    <a:pt x="1620" y="2834"/>
                  </a:lnTo>
                  <a:close/>
                  <a:moveTo>
                    <a:pt x="1751" y="1"/>
                  </a:moveTo>
                  <a:cubicBezTo>
                    <a:pt x="1144" y="1"/>
                    <a:pt x="632" y="501"/>
                    <a:pt x="632" y="1120"/>
                  </a:cubicBezTo>
                  <a:lnTo>
                    <a:pt x="632" y="1417"/>
                  </a:lnTo>
                  <a:cubicBezTo>
                    <a:pt x="537" y="1501"/>
                    <a:pt x="453" y="1644"/>
                    <a:pt x="453" y="1775"/>
                  </a:cubicBezTo>
                  <a:cubicBezTo>
                    <a:pt x="453" y="2025"/>
                    <a:pt x="656" y="2215"/>
                    <a:pt x="894" y="2239"/>
                  </a:cubicBezTo>
                  <a:cubicBezTo>
                    <a:pt x="953" y="2441"/>
                    <a:pt x="1096" y="2608"/>
                    <a:pt x="1275" y="2715"/>
                  </a:cubicBezTo>
                  <a:lnTo>
                    <a:pt x="1275" y="2799"/>
                  </a:lnTo>
                  <a:lnTo>
                    <a:pt x="596" y="3072"/>
                  </a:lnTo>
                  <a:cubicBezTo>
                    <a:pt x="537" y="3096"/>
                    <a:pt x="1" y="3311"/>
                    <a:pt x="1" y="3977"/>
                  </a:cubicBezTo>
                  <a:lnTo>
                    <a:pt x="1" y="4573"/>
                  </a:lnTo>
                  <a:cubicBezTo>
                    <a:pt x="1" y="4656"/>
                    <a:pt x="72" y="4739"/>
                    <a:pt x="156" y="4739"/>
                  </a:cubicBezTo>
                  <a:lnTo>
                    <a:pt x="572" y="4739"/>
                  </a:lnTo>
                  <a:cubicBezTo>
                    <a:pt x="668" y="4739"/>
                    <a:pt x="739" y="4656"/>
                    <a:pt x="739" y="4573"/>
                  </a:cubicBezTo>
                  <a:cubicBezTo>
                    <a:pt x="739" y="4477"/>
                    <a:pt x="668" y="4406"/>
                    <a:pt x="572" y="4406"/>
                  </a:cubicBezTo>
                  <a:lnTo>
                    <a:pt x="322" y="4406"/>
                  </a:lnTo>
                  <a:lnTo>
                    <a:pt x="322" y="3977"/>
                  </a:lnTo>
                  <a:cubicBezTo>
                    <a:pt x="322" y="3513"/>
                    <a:pt x="680" y="3382"/>
                    <a:pt x="691" y="3382"/>
                  </a:cubicBezTo>
                  <a:lnTo>
                    <a:pt x="715" y="3382"/>
                  </a:lnTo>
                  <a:lnTo>
                    <a:pt x="1334" y="3144"/>
                  </a:lnTo>
                  <a:lnTo>
                    <a:pt x="1668" y="3465"/>
                  </a:lnTo>
                  <a:cubicBezTo>
                    <a:pt x="1692" y="3501"/>
                    <a:pt x="1739" y="3513"/>
                    <a:pt x="1787" y="3513"/>
                  </a:cubicBezTo>
                  <a:cubicBezTo>
                    <a:pt x="1823" y="3513"/>
                    <a:pt x="1870" y="3501"/>
                    <a:pt x="1906" y="3465"/>
                  </a:cubicBezTo>
                  <a:lnTo>
                    <a:pt x="2215" y="3144"/>
                  </a:lnTo>
                  <a:lnTo>
                    <a:pt x="2835" y="3394"/>
                  </a:lnTo>
                  <a:lnTo>
                    <a:pt x="2858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5" y="4418"/>
                    <a:pt x="953" y="4501"/>
                    <a:pt x="953" y="4585"/>
                  </a:cubicBezTo>
                  <a:cubicBezTo>
                    <a:pt x="953" y="4680"/>
                    <a:pt x="1025" y="4751"/>
                    <a:pt x="1108" y="4751"/>
                  </a:cubicBezTo>
                  <a:lnTo>
                    <a:pt x="3394" y="4751"/>
                  </a:lnTo>
                  <a:cubicBezTo>
                    <a:pt x="3477" y="4751"/>
                    <a:pt x="3549" y="4680"/>
                    <a:pt x="3549" y="4585"/>
                  </a:cubicBezTo>
                  <a:lnTo>
                    <a:pt x="3549" y="3989"/>
                  </a:lnTo>
                  <a:cubicBezTo>
                    <a:pt x="3561" y="3311"/>
                    <a:pt x="3037" y="3096"/>
                    <a:pt x="2966" y="3072"/>
                  </a:cubicBezTo>
                  <a:lnTo>
                    <a:pt x="2311" y="2799"/>
                  </a:lnTo>
                  <a:lnTo>
                    <a:pt x="2311" y="2715"/>
                  </a:lnTo>
                  <a:cubicBezTo>
                    <a:pt x="2489" y="2608"/>
                    <a:pt x="2620" y="2441"/>
                    <a:pt x="2692" y="2239"/>
                  </a:cubicBezTo>
                  <a:cubicBezTo>
                    <a:pt x="2930" y="2215"/>
                    <a:pt x="3120" y="2013"/>
                    <a:pt x="3120" y="1775"/>
                  </a:cubicBezTo>
                  <a:cubicBezTo>
                    <a:pt x="3120" y="1620"/>
                    <a:pt x="3049" y="1489"/>
                    <a:pt x="2942" y="1417"/>
                  </a:cubicBezTo>
                  <a:lnTo>
                    <a:pt x="2942" y="1120"/>
                  </a:lnTo>
                  <a:cubicBezTo>
                    <a:pt x="2942" y="501"/>
                    <a:pt x="2442" y="1"/>
                    <a:pt x="1823" y="1"/>
                  </a:cubicBezTo>
                  <a:close/>
                </a:path>
              </a:pathLst>
            </a:custGeom>
            <a:gradFill>
              <a:gsLst>
                <a:gs pos="0">
                  <a:srgbClr val="83FCFA"/>
                </a:gs>
                <a:gs pos="100000">
                  <a:srgbClr val="01BEBB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4" name="Google Shape;5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975" y="1059175"/>
            <a:ext cx="3000024" cy="280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27"/>
          <p:cNvSpPr txBox="1"/>
          <p:nvPr/>
        </p:nvSpPr>
        <p:spPr>
          <a:xfrm>
            <a:off x="749375" y="954000"/>
            <a:ext cx="3213900" cy="105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❖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Pari sportif en ligne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❖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Table/Tournoi de poker en ligne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❖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Ligue Fantasy en ligne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96" name="Google Shape;596;p27"/>
          <p:cNvSpPr txBox="1"/>
          <p:nvPr/>
        </p:nvSpPr>
        <p:spPr>
          <a:xfrm>
            <a:off x="813625" y="3115875"/>
            <a:ext cx="3213900" cy="105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❖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Bookmakers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❖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Toutes personnes majeurs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97" name="Google Shape;597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8"/>
          <p:cNvSpPr/>
          <p:nvPr/>
        </p:nvSpPr>
        <p:spPr>
          <a:xfrm>
            <a:off x="647825" y="876650"/>
            <a:ext cx="3534300" cy="1428600"/>
          </a:xfrm>
          <a:prstGeom prst="round2DiagRect">
            <a:avLst>
              <a:gd fmla="val 0" name="adj1"/>
              <a:gd fmla="val 16386" name="adj2"/>
            </a:avLst>
          </a:prstGeom>
          <a:solidFill>
            <a:srgbClr val="6AA84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3" name="Google Shape;603;p28"/>
          <p:cNvGrpSpPr/>
          <p:nvPr/>
        </p:nvGrpSpPr>
        <p:grpSpPr>
          <a:xfrm>
            <a:off x="519101" y="365997"/>
            <a:ext cx="3006493" cy="507012"/>
            <a:chOff x="4411970" y="3131459"/>
            <a:chExt cx="710520" cy="117397"/>
          </a:xfrm>
        </p:grpSpPr>
        <p:sp>
          <p:nvSpPr>
            <p:cNvPr id="604" name="Google Shape;604;p28"/>
            <p:cNvSpPr/>
            <p:nvPr/>
          </p:nvSpPr>
          <p:spPr>
            <a:xfrm>
              <a:off x="4411970" y="3131459"/>
              <a:ext cx="710520" cy="117397"/>
            </a:xfrm>
            <a:custGeom>
              <a:rect b="b" l="l" r="r" t="t"/>
              <a:pathLst>
                <a:path extrusionOk="0" h="2600" w="15736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gradFill>
              <a:gsLst>
                <a:gs pos="0">
                  <a:srgbClr val="4D4D4D">
                    <a:alpha val="40000"/>
                  </a:srgbClr>
                </a:gs>
                <a:gs pos="100000">
                  <a:srgbClr val="000000">
                    <a:alpha val="50588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4411970" y="3131459"/>
              <a:ext cx="168012" cy="117397"/>
            </a:xfrm>
            <a:custGeom>
              <a:rect b="b" l="l" r="r" t="t"/>
              <a:pathLst>
                <a:path extrusionOk="0" h="2600" w="3721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6" name="Google Shape;606;p28"/>
          <p:cNvSpPr txBox="1"/>
          <p:nvPr>
            <p:ph type="ctrTitle"/>
          </p:nvPr>
        </p:nvSpPr>
        <p:spPr>
          <a:xfrm>
            <a:off x="1249975" y="334225"/>
            <a:ext cx="2275500" cy="577800"/>
          </a:xfrm>
          <a:prstGeom prst="rect">
            <a:avLst/>
          </a:prstGeom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Des chiffres</a:t>
            </a:r>
            <a:endParaRPr sz="2800"/>
          </a:p>
        </p:txBody>
      </p:sp>
      <p:grpSp>
        <p:nvGrpSpPr>
          <p:cNvPr id="607" name="Google Shape;607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608" name="Google Shape;608;p28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B5121B"/>
            </a:solidFill>
            <a:ln cap="flat" cmpd="sng" w="9525">
              <a:solidFill>
                <a:srgbClr val="B512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B5121B"/>
            </a:solidFill>
            <a:ln cap="flat" cmpd="sng" w="9525">
              <a:solidFill>
                <a:srgbClr val="B512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B5121B"/>
            </a:solidFill>
            <a:ln cap="flat" cmpd="sng" w="9525">
              <a:solidFill>
                <a:srgbClr val="B512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B5121B"/>
            </a:solidFill>
            <a:ln cap="flat" cmpd="sng" w="9525">
              <a:solidFill>
                <a:srgbClr val="B512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B5121B"/>
            </a:solidFill>
            <a:ln cap="flat" cmpd="sng" w="9525">
              <a:solidFill>
                <a:srgbClr val="B512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3" name="Google Shape;613;p28"/>
          <p:cNvSpPr/>
          <p:nvPr/>
        </p:nvSpPr>
        <p:spPr>
          <a:xfrm>
            <a:off x="647613" y="3118275"/>
            <a:ext cx="3534300" cy="922500"/>
          </a:xfrm>
          <a:prstGeom prst="round2DiagRect">
            <a:avLst>
              <a:gd fmla="val 0" name="adj1"/>
              <a:gd fmla="val 16386" name="adj2"/>
            </a:avLst>
          </a:prstGeom>
          <a:solidFill>
            <a:srgbClr val="E06666">
              <a:alpha val="6108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4" name="Google Shape;6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975" y="1059175"/>
            <a:ext cx="3000024" cy="2807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5" name="Google Shape;615;p28"/>
          <p:cNvGrpSpPr/>
          <p:nvPr/>
        </p:nvGrpSpPr>
        <p:grpSpPr>
          <a:xfrm>
            <a:off x="643255" y="477277"/>
            <a:ext cx="335638" cy="291689"/>
            <a:chOff x="6639652" y="4323777"/>
            <a:chExt cx="426315" cy="332826"/>
          </a:xfrm>
        </p:grpSpPr>
        <p:sp>
          <p:nvSpPr>
            <p:cNvPr id="616" name="Google Shape;616;p28"/>
            <p:cNvSpPr/>
            <p:nvPr/>
          </p:nvSpPr>
          <p:spPr>
            <a:xfrm>
              <a:off x="6639652" y="4323777"/>
              <a:ext cx="426315" cy="332826"/>
            </a:xfrm>
            <a:custGeom>
              <a:rect b="b" l="l" r="r" t="t"/>
              <a:pathLst>
                <a:path extrusionOk="0" h="8562" w="10967">
                  <a:moveTo>
                    <a:pt x="10585" y="382"/>
                  </a:moveTo>
                  <a:lnTo>
                    <a:pt x="10609" y="727"/>
                  </a:lnTo>
                  <a:lnTo>
                    <a:pt x="9335" y="727"/>
                  </a:lnTo>
                  <a:cubicBezTo>
                    <a:pt x="9252" y="727"/>
                    <a:pt x="9156" y="799"/>
                    <a:pt x="9156" y="906"/>
                  </a:cubicBezTo>
                  <a:cubicBezTo>
                    <a:pt x="9156" y="989"/>
                    <a:pt x="9240" y="1084"/>
                    <a:pt x="9335" y="1084"/>
                  </a:cubicBezTo>
                  <a:lnTo>
                    <a:pt x="10323" y="1084"/>
                  </a:lnTo>
                  <a:lnTo>
                    <a:pt x="10323" y="6168"/>
                  </a:lnTo>
                  <a:lnTo>
                    <a:pt x="4442" y="6168"/>
                  </a:lnTo>
                  <a:lnTo>
                    <a:pt x="4442" y="6002"/>
                  </a:lnTo>
                  <a:cubicBezTo>
                    <a:pt x="4442" y="5918"/>
                    <a:pt x="4370" y="5823"/>
                    <a:pt x="4263" y="5823"/>
                  </a:cubicBezTo>
                  <a:lnTo>
                    <a:pt x="3977" y="5823"/>
                  </a:lnTo>
                  <a:cubicBezTo>
                    <a:pt x="3953" y="5728"/>
                    <a:pt x="3906" y="5621"/>
                    <a:pt x="3846" y="5513"/>
                  </a:cubicBezTo>
                  <a:lnTo>
                    <a:pt x="4037" y="5323"/>
                  </a:lnTo>
                  <a:cubicBezTo>
                    <a:pt x="4108" y="5252"/>
                    <a:pt x="4108" y="5144"/>
                    <a:pt x="4037" y="5085"/>
                  </a:cubicBezTo>
                  <a:lnTo>
                    <a:pt x="3513" y="4561"/>
                  </a:lnTo>
                  <a:cubicBezTo>
                    <a:pt x="3489" y="4537"/>
                    <a:pt x="3441" y="4513"/>
                    <a:pt x="3394" y="4513"/>
                  </a:cubicBezTo>
                  <a:cubicBezTo>
                    <a:pt x="3358" y="4513"/>
                    <a:pt x="3311" y="4537"/>
                    <a:pt x="3275" y="4561"/>
                  </a:cubicBezTo>
                  <a:lnTo>
                    <a:pt x="3084" y="4751"/>
                  </a:lnTo>
                  <a:cubicBezTo>
                    <a:pt x="2977" y="4692"/>
                    <a:pt x="2882" y="4668"/>
                    <a:pt x="2775" y="4621"/>
                  </a:cubicBezTo>
                  <a:lnTo>
                    <a:pt x="2775" y="4335"/>
                  </a:lnTo>
                  <a:cubicBezTo>
                    <a:pt x="2775" y="4251"/>
                    <a:pt x="2703" y="4156"/>
                    <a:pt x="2596" y="4156"/>
                  </a:cubicBezTo>
                  <a:lnTo>
                    <a:pt x="2168" y="4156"/>
                  </a:lnTo>
                  <a:lnTo>
                    <a:pt x="2168" y="1084"/>
                  </a:lnTo>
                  <a:lnTo>
                    <a:pt x="8728" y="1084"/>
                  </a:lnTo>
                  <a:cubicBezTo>
                    <a:pt x="8811" y="1084"/>
                    <a:pt x="8906" y="1001"/>
                    <a:pt x="8906" y="894"/>
                  </a:cubicBezTo>
                  <a:cubicBezTo>
                    <a:pt x="8906" y="799"/>
                    <a:pt x="8835" y="715"/>
                    <a:pt x="8728" y="715"/>
                  </a:cubicBezTo>
                  <a:lnTo>
                    <a:pt x="1882" y="715"/>
                  </a:lnTo>
                  <a:lnTo>
                    <a:pt x="1882" y="382"/>
                  </a:lnTo>
                  <a:close/>
                  <a:moveTo>
                    <a:pt x="10609" y="6502"/>
                  </a:moveTo>
                  <a:lnTo>
                    <a:pt x="10609" y="6835"/>
                  </a:lnTo>
                  <a:lnTo>
                    <a:pt x="4394" y="6835"/>
                  </a:lnTo>
                  <a:cubicBezTo>
                    <a:pt x="4430" y="6811"/>
                    <a:pt x="4442" y="6764"/>
                    <a:pt x="4442" y="6716"/>
                  </a:cubicBezTo>
                  <a:lnTo>
                    <a:pt x="4442" y="6526"/>
                  </a:lnTo>
                  <a:lnTo>
                    <a:pt x="10490" y="6526"/>
                  </a:lnTo>
                  <a:cubicBezTo>
                    <a:pt x="10526" y="6526"/>
                    <a:pt x="10561" y="6514"/>
                    <a:pt x="10585" y="6502"/>
                  </a:cubicBezTo>
                  <a:close/>
                  <a:moveTo>
                    <a:pt x="2453" y="4501"/>
                  </a:moveTo>
                  <a:lnTo>
                    <a:pt x="2453" y="4740"/>
                  </a:lnTo>
                  <a:cubicBezTo>
                    <a:pt x="2453" y="4811"/>
                    <a:pt x="2513" y="4894"/>
                    <a:pt x="2584" y="4906"/>
                  </a:cubicBezTo>
                  <a:cubicBezTo>
                    <a:pt x="2751" y="4930"/>
                    <a:pt x="2894" y="5013"/>
                    <a:pt x="3049" y="5097"/>
                  </a:cubicBezTo>
                  <a:cubicBezTo>
                    <a:pt x="3078" y="5117"/>
                    <a:pt x="3110" y="5126"/>
                    <a:pt x="3141" y="5126"/>
                  </a:cubicBezTo>
                  <a:cubicBezTo>
                    <a:pt x="3183" y="5126"/>
                    <a:pt x="3223" y="5108"/>
                    <a:pt x="3251" y="5073"/>
                  </a:cubicBezTo>
                  <a:lnTo>
                    <a:pt x="3430" y="4894"/>
                  </a:lnTo>
                  <a:lnTo>
                    <a:pt x="3715" y="5168"/>
                  </a:lnTo>
                  <a:lnTo>
                    <a:pt x="3537" y="5347"/>
                  </a:lnTo>
                  <a:cubicBezTo>
                    <a:pt x="3477" y="5406"/>
                    <a:pt x="3477" y="5502"/>
                    <a:pt x="3501" y="5561"/>
                  </a:cubicBezTo>
                  <a:cubicBezTo>
                    <a:pt x="3596" y="5704"/>
                    <a:pt x="3656" y="5859"/>
                    <a:pt x="3703" y="6025"/>
                  </a:cubicBezTo>
                  <a:cubicBezTo>
                    <a:pt x="3715" y="6097"/>
                    <a:pt x="3787" y="6156"/>
                    <a:pt x="3858" y="6156"/>
                  </a:cubicBezTo>
                  <a:lnTo>
                    <a:pt x="4096" y="6156"/>
                  </a:lnTo>
                  <a:lnTo>
                    <a:pt x="4096" y="6561"/>
                  </a:lnTo>
                  <a:lnTo>
                    <a:pt x="3858" y="6561"/>
                  </a:lnTo>
                  <a:cubicBezTo>
                    <a:pt x="3787" y="6561"/>
                    <a:pt x="3715" y="6621"/>
                    <a:pt x="3703" y="6692"/>
                  </a:cubicBezTo>
                  <a:cubicBezTo>
                    <a:pt x="3656" y="6859"/>
                    <a:pt x="3596" y="7002"/>
                    <a:pt x="3501" y="7157"/>
                  </a:cubicBezTo>
                  <a:cubicBezTo>
                    <a:pt x="3465" y="7228"/>
                    <a:pt x="3477" y="7311"/>
                    <a:pt x="3537" y="7359"/>
                  </a:cubicBezTo>
                  <a:lnTo>
                    <a:pt x="3715" y="7538"/>
                  </a:lnTo>
                  <a:lnTo>
                    <a:pt x="3430" y="7823"/>
                  </a:lnTo>
                  <a:lnTo>
                    <a:pt x="3251" y="7645"/>
                  </a:lnTo>
                  <a:cubicBezTo>
                    <a:pt x="3215" y="7608"/>
                    <a:pt x="3169" y="7594"/>
                    <a:pt x="3126" y="7594"/>
                  </a:cubicBezTo>
                  <a:cubicBezTo>
                    <a:pt x="3098" y="7594"/>
                    <a:pt x="3072" y="7600"/>
                    <a:pt x="3049" y="7609"/>
                  </a:cubicBezTo>
                  <a:cubicBezTo>
                    <a:pt x="2894" y="7704"/>
                    <a:pt x="2751" y="7764"/>
                    <a:pt x="2584" y="7799"/>
                  </a:cubicBezTo>
                  <a:cubicBezTo>
                    <a:pt x="2513" y="7823"/>
                    <a:pt x="2453" y="7895"/>
                    <a:pt x="2453" y="7966"/>
                  </a:cubicBezTo>
                  <a:lnTo>
                    <a:pt x="2453" y="8204"/>
                  </a:lnTo>
                  <a:lnTo>
                    <a:pt x="2048" y="8204"/>
                  </a:lnTo>
                  <a:lnTo>
                    <a:pt x="2048" y="7966"/>
                  </a:lnTo>
                  <a:cubicBezTo>
                    <a:pt x="2048" y="7895"/>
                    <a:pt x="1989" y="7823"/>
                    <a:pt x="1917" y="7799"/>
                  </a:cubicBezTo>
                  <a:cubicBezTo>
                    <a:pt x="1751" y="7764"/>
                    <a:pt x="1596" y="7704"/>
                    <a:pt x="1453" y="7609"/>
                  </a:cubicBezTo>
                  <a:cubicBezTo>
                    <a:pt x="1426" y="7596"/>
                    <a:pt x="1396" y="7589"/>
                    <a:pt x="1366" y="7589"/>
                  </a:cubicBezTo>
                  <a:cubicBezTo>
                    <a:pt x="1317" y="7589"/>
                    <a:pt x="1269" y="7607"/>
                    <a:pt x="1239" y="7645"/>
                  </a:cubicBezTo>
                  <a:lnTo>
                    <a:pt x="1060" y="7823"/>
                  </a:lnTo>
                  <a:lnTo>
                    <a:pt x="786" y="7538"/>
                  </a:lnTo>
                  <a:lnTo>
                    <a:pt x="965" y="7359"/>
                  </a:lnTo>
                  <a:cubicBezTo>
                    <a:pt x="1025" y="7299"/>
                    <a:pt x="1025" y="7216"/>
                    <a:pt x="989" y="7157"/>
                  </a:cubicBezTo>
                  <a:cubicBezTo>
                    <a:pt x="905" y="7002"/>
                    <a:pt x="846" y="6859"/>
                    <a:pt x="798" y="6692"/>
                  </a:cubicBezTo>
                  <a:cubicBezTo>
                    <a:pt x="786" y="6621"/>
                    <a:pt x="703" y="6561"/>
                    <a:pt x="632" y="6561"/>
                  </a:cubicBezTo>
                  <a:lnTo>
                    <a:pt x="393" y="6561"/>
                  </a:lnTo>
                  <a:lnTo>
                    <a:pt x="393" y="6156"/>
                  </a:lnTo>
                  <a:lnTo>
                    <a:pt x="632" y="6156"/>
                  </a:lnTo>
                  <a:cubicBezTo>
                    <a:pt x="703" y="6156"/>
                    <a:pt x="786" y="6097"/>
                    <a:pt x="798" y="6025"/>
                  </a:cubicBezTo>
                  <a:cubicBezTo>
                    <a:pt x="822" y="5859"/>
                    <a:pt x="905" y="5704"/>
                    <a:pt x="989" y="5561"/>
                  </a:cubicBezTo>
                  <a:cubicBezTo>
                    <a:pt x="1036" y="5490"/>
                    <a:pt x="1025" y="5394"/>
                    <a:pt x="965" y="5347"/>
                  </a:cubicBezTo>
                  <a:lnTo>
                    <a:pt x="786" y="5168"/>
                  </a:lnTo>
                  <a:lnTo>
                    <a:pt x="1060" y="4894"/>
                  </a:lnTo>
                  <a:lnTo>
                    <a:pt x="1239" y="5073"/>
                  </a:lnTo>
                  <a:cubicBezTo>
                    <a:pt x="1272" y="5106"/>
                    <a:pt x="1317" y="5121"/>
                    <a:pt x="1361" y="5121"/>
                  </a:cubicBezTo>
                  <a:cubicBezTo>
                    <a:pt x="1394" y="5121"/>
                    <a:pt x="1427" y="5112"/>
                    <a:pt x="1453" y="5097"/>
                  </a:cubicBezTo>
                  <a:cubicBezTo>
                    <a:pt x="1596" y="5013"/>
                    <a:pt x="1751" y="4954"/>
                    <a:pt x="1917" y="4906"/>
                  </a:cubicBezTo>
                  <a:cubicBezTo>
                    <a:pt x="1989" y="4894"/>
                    <a:pt x="2048" y="4811"/>
                    <a:pt x="2048" y="4740"/>
                  </a:cubicBezTo>
                  <a:lnTo>
                    <a:pt x="2048" y="4501"/>
                  </a:lnTo>
                  <a:close/>
                  <a:moveTo>
                    <a:pt x="1715" y="1"/>
                  </a:moveTo>
                  <a:cubicBezTo>
                    <a:pt x="1632" y="1"/>
                    <a:pt x="1536" y="84"/>
                    <a:pt x="1536" y="191"/>
                  </a:cubicBezTo>
                  <a:lnTo>
                    <a:pt x="1536" y="882"/>
                  </a:lnTo>
                  <a:cubicBezTo>
                    <a:pt x="1536" y="977"/>
                    <a:pt x="1608" y="1061"/>
                    <a:pt x="1715" y="1061"/>
                  </a:cubicBezTo>
                  <a:lnTo>
                    <a:pt x="1822" y="1061"/>
                  </a:lnTo>
                  <a:lnTo>
                    <a:pt x="1822" y="4144"/>
                  </a:lnTo>
                  <a:cubicBezTo>
                    <a:pt x="1751" y="4156"/>
                    <a:pt x="1679" y="4240"/>
                    <a:pt x="1679" y="4311"/>
                  </a:cubicBezTo>
                  <a:lnTo>
                    <a:pt x="1679" y="4597"/>
                  </a:lnTo>
                  <a:cubicBezTo>
                    <a:pt x="1572" y="4621"/>
                    <a:pt x="1465" y="4668"/>
                    <a:pt x="1358" y="4728"/>
                  </a:cubicBezTo>
                  <a:lnTo>
                    <a:pt x="1167" y="4537"/>
                  </a:lnTo>
                  <a:cubicBezTo>
                    <a:pt x="1144" y="4501"/>
                    <a:pt x="1096" y="4490"/>
                    <a:pt x="1048" y="4490"/>
                  </a:cubicBezTo>
                  <a:cubicBezTo>
                    <a:pt x="1001" y="4490"/>
                    <a:pt x="965" y="4501"/>
                    <a:pt x="929" y="4537"/>
                  </a:cubicBezTo>
                  <a:lnTo>
                    <a:pt x="405" y="5049"/>
                  </a:lnTo>
                  <a:cubicBezTo>
                    <a:pt x="334" y="5132"/>
                    <a:pt x="334" y="5228"/>
                    <a:pt x="405" y="5287"/>
                  </a:cubicBezTo>
                  <a:lnTo>
                    <a:pt x="608" y="5490"/>
                  </a:lnTo>
                  <a:cubicBezTo>
                    <a:pt x="548" y="5585"/>
                    <a:pt x="513" y="5692"/>
                    <a:pt x="465" y="5799"/>
                  </a:cubicBezTo>
                  <a:lnTo>
                    <a:pt x="191" y="5799"/>
                  </a:lnTo>
                  <a:cubicBezTo>
                    <a:pt x="96" y="5799"/>
                    <a:pt x="1" y="5871"/>
                    <a:pt x="1" y="5978"/>
                  </a:cubicBezTo>
                  <a:lnTo>
                    <a:pt x="1" y="6716"/>
                  </a:lnTo>
                  <a:cubicBezTo>
                    <a:pt x="1" y="6811"/>
                    <a:pt x="84" y="6895"/>
                    <a:pt x="191" y="6895"/>
                  </a:cubicBezTo>
                  <a:lnTo>
                    <a:pt x="465" y="6895"/>
                  </a:lnTo>
                  <a:cubicBezTo>
                    <a:pt x="501" y="7002"/>
                    <a:pt x="548" y="7109"/>
                    <a:pt x="608" y="7216"/>
                  </a:cubicBezTo>
                  <a:lnTo>
                    <a:pt x="405" y="7407"/>
                  </a:lnTo>
                  <a:cubicBezTo>
                    <a:pt x="334" y="7478"/>
                    <a:pt x="334" y="7585"/>
                    <a:pt x="405" y="7645"/>
                  </a:cubicBezTo>
                  <a:lnTo>
                    <a:pt x="929" y="8169"/>
                  </a:lnTo>
                  <a:cubicBezTo>
                    <a:pt x="965" y="8204"/>
                    <a:pt x="1010" y="8222"/>
                    <a:pt x="1053" y="8222"/>
                  </a:cubicBezTo>
                  <a:cubicBezTo>
                    <a:pt x="1096" y="8222"/>
                    <a:pt x="1138" y="8204"/>
                    <a:pt x="1167" y="8169"/>
                  </a:cubicBezTo>
                  <a:lnTo>
                    <a:pt x="1358" y="7966"/>
                  </a:lnTo>
                  <a:cubicBezTo>
                    <a:pt x="1465" y="8026"/>
                    <a:pt x="1572" y="8061"/>
                    <a:pt x="1679" y="8109"/>
                  </a:cubicBezTo>
                  <a:lnTo>
                    <a:pt x="1679" y="8383"/>
                  </a:lnTo>
                  <a:cubicBezTo>
                    <a:pt x="1679" y="8478"/>
                    <a:pt x="1751" y="8561"/>
                    <a:pt x="1858" y="8561"/>
                  </a:cubicBezTo>
                  <a:lnTo>
                    <a:pt x="2596" y="8561"/>
                  </a:lnTo>
                  <a:cubicBezTo>
                    <a:pt x="2679" y="8561"/>
                    <a:pt x="2775" y="8490"/>
                    <a:pt x="2775" y="8383"/>
                  </a:cubicBezTo>
                  <a:lnTo>
                    <a:pt x="2775" y="8109"/>
                  </a:lnTo>
                  <a:cubicBezTo>
                    <a:pt x="2882" y="8073"/>
                    <a:pt x="2989" y="8026"/>
                    <a:pt x="3084" y="7966"/>
                  </a:cubicBezTo>
                  <a:lnTo>
                    <a:pt x="3275" y="8169"/>
                  </a:lnTo>
                  <a:cubicBezTo>
                    <a:pt x="3316" y="8204"/>
                    <a:pt x="3364" y="8222"/>
                    <a:pt x="3407" y="8222"/>
                  </a:cubicBezTo>
                  <a:cubicBezTo>
                    <a:pt x="3450" y="8222"/>
                    <a:pt x="3489" y="8204"/>
                    <a:pt x="3513" y="8169"/>
                  </a:cubicBezTo>
                  <a:lnTo>
                    <a:pt x="4037" y="7645"/>
                  </a:lnTo>
                  <a:cubicBezTo>
                    <a:pt x="4108" y="7573"/>
                    <a:pt x="4108" y="7466"/>
                    <a:pt x="4037" y="7407"/>
                  </a:cubicBezTo>
                  <a:lnTo>
                    <a:pt x="3846" y="7216"/>
                  </a:lnTo>
                  <a:cubicBezTo>
                    <a:pt x="3846" y="7192"/>
                    <a:pt x="3858" y="7192"/>
                    <a:pt x="3858" y="7180"/>
                  </a:cubicBezTo>
                  <a:lnTo>
                    <a:pt x="10764" y="7180"/>
                  </a:lnTo>
                  <a:cubicBezTo>
                    <a:pt x="10859" y="7180"/>
                    <a:pt x="10942" y="7109"/>
                    <a:pt x="10942" y="7002"/>
                  </a:cubicBezTo>
                  <a:lnTo>
                    <a:pt x="10942" y="6299"/>
                  </a:lnTo>
                  <a:cubicBezTo>
                    <a:pt x="10942" y="6216"/>
                    <a:pt x="10871" y="6121"/>
                    <a:pt x="10764" y="6121"/>
                  </a:cubicBezTo>
                  <a:lnTo>
                    <a:pt x="10657" y="6121"/>
                  </a:lnTo>
                  <a:lnTo>
                    <a:pt x="10657" y="1037"/>
                  </a:lnTo>
                  <a:lnTo>
                    <a:pt x="10788" y="1037"/>
                  </a:lnTo>
                  <a:lnTo>
                    <a:pt x="10788" y="1061"/>
                  </a:lnTo>
                  <a:cubicBezTo>
                    <a:pt x="10871" y="1061"/>
                    <a:pt x="10966" y="989"/>
                    <a:pt x="10966" y="882"/>
                  </a:cubicBezTo>
                  <a:lnTo>
                    <a:pt x="10966" y="191"/>
                  </a:lnTo>
                  <a:cubicBezTo>
                    <a:pt x="10966" y="96"/>
                    <a:pt x="10883" y="1"/>
                    <a:pt x="10788" y="1"/>
                  </a:cubicBezTo>
                  <a:close/>
                </a:path>
              </a:pathLst>
            </a:custGeom>
            <a:gradFill>
              <a:gsLst>
                <a:gs pos="0">
                  <a:srgbClr val="AEE397"/>
                </a:gs>
                <a:gs pos="100000">
                  <a:srgbClr val="93BC81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6830793" y="4458937"/>
              <a:ext cx="41244" cy="85675"/>
            </a:xfrm>
            <a:custGeom>
              <a:rect b="b" l="l" r="r" t="t"/>
              <a:pathLst>
                <a:path extrusionOk="0" h="2204" w="1061">
                  <a:moveTo>
                    <a:pt x="715" y="358"/>
                  </a:moveTo>
                  <a:lnTo>
                    <a:pt x="715" y="1858"/>
                  </a:lnTo>
                  <a:lnTo>
                    <a:pt x="370" y="1858"/>
                  </a:lnTo>
                  <a:lnTo>
                    <a:pt x="370" y="358"/>
                  </a:lnTo>
                  <a:close/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2025"/>
                  </a:lnTo>
                  <a:cubicBezTo>
                    <a:pt x="1" y="2108"/>
                    <a:pt x="72" y="2203"/>
                    <a:pt x="179" y="2203"/>
                  </a:cubicBezTo>
                  <a:lnTo>
                    <a:pt x="882" y="2203"/>
                  </a:lnTo>
                  <a:cubicBezTo>
                    <a:pt x="965" y="2203"/>
                    <a:pt x="1061" y="2132"/>
                    <a:pt x="1061" y="2025"/>
                  </a:cubicBezTo>
                  <a:lnTo>
                    <a:pt x="1061" y="179"/>
                  </a:lnTo>
                  <a:cubicBezTo>
                    <a:pt x="1061" y="84"/>
                    <a:pt x="989" y="1"/>
                    <a:pt x="882" y="1"/>
                  </a:cubicBezTo>
                  <a:close/>
                </a:path>
              </a:pathLst>
            </a:custGeom>
            <a:gradFill>
              <a:gsLst>
                <a:gs pos="0">
                  <a:srgbClr val="AEE397"/>
                </a:gs>
                <a:gs pos="100000">
                  <a:srgbClr val="93BC81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6879423" y="4426556"/>
              <a:ext cx="41205" cy="118522"/>
            </a:xfrm>
            <a:custGeom>
              <a:rect b="b" l="l" r="r" t="t"/>
              <a:pathLst>
                <a:path extrusionOk="0" h="3049" w="1060">
                  <a:moveTo>
                    <a:pt x="702" y="345"/>
                  </a:moveTo>
                  <a:lnTo>
                    <a:pt x="702" y="2691"/>
                  </a:lnTo>
                  <a:lnTo>
                    <a:pt x="357" y="2691"/>
                  </a:lnTo>
                  <a:lnTo>
                    <a:pt x="357" y="345"/>
                  </a:lnTo>
                  <a:close/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lnTo>
                    <a:pt x="0" y="2869"/>
                  </a:lnTo>
                  <a:cubicBezTo>
                    <a:pt x="0" y="2965"/>
                    <a:pt x="71" y="3048"/>
                    <a:pt x="179" y="3048"/>
                  </a:cubicBezTo>
                  <a:lnTo>
                    <a:pt x="881" y="3048"/>
                  </a:lnTo>
                  <a:cubicBezTo>
                    <a:pt x="964" y="3048"/>
                    <a:pt x="1060" y="2977"/>
                    <a:pt x="1060" y="2869"/>
                  </a:cubicBezTo>
                  <a:lnTo>
                    <a:pt x="1060" y="179"/>
                  </a:lnTo>
                  <a:cubicBezTo>
                    <a:pt x="1048" y="72"/>
                    <a:pt x="964" y="0"/>
                    <a:pt x="881" y="0"/>
                  </a:cubicBezTo>
                  <a:close/>
                </a:path>
              </a:pathLst>
            </a:custGeom>
            <a:gradFill>
              <a:gsLst>
                <a:gs pos="0">
                  <a:srgbClr val="AEE397"/>
                </a:gs>
                <a:gs pos="100000">
                  <a:srgbClr val="93BC81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6927549" y="4443194"/>
              <a:ext cx="41205" cy="101418"/>
            </a:xfrm>
            <a:custGeom>
              <a:rect b="b" l="l" r="r" t="t"/>
              <a:pathLst>
                <a:path extrusionOk="0" h="2609" w="1060">
                  <a:moveTo>
                    <a:pt x="715" y="358"/>
                  </a:moveTo>
                  <a:lnTo>
                    <a:pt x="715" y="2263"/>
                  </a:lnTo>
                  <a:lnTo>
                    <a:pt x="369" y="2263"/>
                  </a:lnTo>
                  <a:lnTo>
                    <a:pt x="369" y="358"/>
                  </a:lnTo>
                  <a:close/>
                  <a:moveTo>
                    <a:pt x="179" y="1"/>
                  </a:moveTo>
                  <a:cubicBezTo>
                    <a:pt x="84" y="1"/>
                    <a:pt x="0" y="72"/>
                    <a:pt x="0" y="179"/>
                  </a:cubicBezTo>
                  <a:lnTo>
                    <a:pt x="0" y="2430"/>
                  </a:lnTo>
                  <a:cubicBezTo>
                    <a:pt x="0" y="2513"/>
                    <a:pt x="72" y="2608"/>
                    <a:pt x="179" y="2608"/>
                  </a:cubicBezTo>
                  <a:lnTo>
                    <a:pt x="881" y="2608"/>
                  </a:lnTo>
                  <a:cubicBezTo>
                    <a:pt x="965" y="2608"/>
                    <a:pt x="1060" y="2537"/>
                    <a:pt x="1060" y="2430"/>
                  </a:cubicBezTo>
                  <a:lnTo>
                    <a:pt x="1060" y="179"/>
                  </a:lnTo>
                  <a:cubicBezTo>
                    <a:pt x="1060" y="72"/>
                    <a:pt x="977" y="1"/>
                    <a:pt x="881" y="1"/>
                  </a:cubicBezTo>
                  <a:close/>
                </a:path>
              </a:pathLst>
            </a:custGeom>
            <a:gradFill>
              <a:gsLst>
                <a:gs pos="0">
                  <a:srgbClr val="AEE397"/>
                </a:gs>
                <a:gs pos="100000">
                  <a:srgbClr val="93BC81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6976141" y="4387645"/>
              <a:ext cx="41244" cy="156967"/>
            </a:xfrm>
            <a:custGeom>
              <a:rect b="b" l="l" r="r" t="t"/>
              <a:pathLst>
                <a:path extrusionOk="0" h="4038" w="1061">
                  <a:moveTo>
                    <a:pt x="679" y="358"/>
                  </a:moveTo>
                  <a:lnTo>
                    <a:pt x="679" y="3692"/>
                  </a:lnTo>
                  <a:lnTo>
                    <a:pt x="346" y="3692"/>
                  </a:lnTo>
                  <a:lnTo>
                    <a:pt x="346" y="358"/>
                  </a:lnTo>
                  <a:close/>
                  <a:moveTo>
                    <a:pt x="179" y="1"/>
                  </a:moveTo>
                  <a:cubicBezTo>
                    <a:pt x="72" y="1"/>
                    <a:pt x="0" y="96"/>
                    <a:pt x="0" y="180"/>
                  </a:cubicBezTo>
                  <a:lnTo>
                    <a:pt x="0" y="3859"/>
                  </a:lnTo>
                  <a:cubicBezTo>
                    <a:pt x="0" y="3942"/>
                    <a:pt x="72" y="4037"/>
                    <a:pt x="179" y="4037"/>
                  </a:cubicBezTo>
                  <a:lnTo>
                    <a:pt x="881" y="4037"/>
                  </a:lnTo>
                  <a:cubicBezTo>
                    <a:pt x="965" y="4037"/>
                    <a:pt x="1060" y="3966"/>
                    <a:pt x="1060" y="3859"/>
                  </a:cubicBezTo>
                  <a:lnTo>
                    <a:pt x="1060" y="180"/>
                  </a:lnTo>
                  <a:cubicBezTo>
                    <a:pt x="1060" y="96"/>
                    <a:pt x="977" y="1"/>
                    <a:pt x="881" y="1"/>
                  </a:cubicBezTo>
                  <a:close/>
                </a:path>
              </a:pathLst>
            </a:custGeom>
            <a:gradFill>
              <a:gsLst>
                <a:gs pos="0">
                  <a:srgbClr val="AEE397"/>
                </a:gs>
                <a:gs pos="100000">
                  <a:srgbClr val="93BC81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6745193" y="4404321"/>
              <a:ext cx="50029" cy="13916"/>
            </a:xfrm>
            <a:custGeom>
              <a:rect b="b" l="l" r="r" t="t"/>
              <a:pathLst>
                <a:path extrusionOk="0" h="358" w="1287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12" y="274"/>
                    <a:pt x="95" y="358"/>
                    <a:pt x="179" y="358"/>
                  </a:cubicBezTo>
                  <a:lnTo>
                    <a:pt x="1107" y="358"/>
                  </a:lnTo>
                  <a:cubicBezTo>
                    <a:pt x="1191" y="358"/>
                    <a:pt x="1286" y="286"/>
                    <a:pt x="1286" y="179"/>
                  </a:cubicBezTo>
                  <a:cubicBezTo>
                    <a:pt x="1286" y="96"/>
                    <a:pt x="1203" y="1"/>
                    <a:pt x="1107" y="1"/>
                  </a:cubicBezTo>
                  <a:close/>
                </a:path>
              </a:pathLst>
            </a:custGeom>
            <a:gradFill>
              <a:gsLst>
                <a:gs pos="0">
                  <a:srgbClr val="AEE397"/>
                </a:gs>
                <a:gs pos="100000">
                  <a:srgbClr val="93BC81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6745193" y="4426090"/>
              <a:ext cx="69465" cy="13916"/>
            </a:xfrm>
            <a:custGeom>
              <a:rect b="b" l="l" r="r" t="t"/>
              <a:pathLst>
                <a:path extrusionOk="0" h="358" w="1787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72" y="357"/>
                    <a:pt x="179" y="357"/>
                  </a:cubicBezTo>
                  <a:lnTo>
                    <a:pt x="1608" y="357"/>
                  </a:lnTo>
                  <a:cubicBezTo>
                    <a:pt x="1703" y="357"/>
                    <a:pt x="1786" y="274"/>
                    <a:pt x="1786" y="179"/>
                  </a:cubicBezTo>
                  <a:cubicBezTo>
                    <a:pt x="1786" y="72"/>
                    <a:pt x="1703" y="0"/>
                    <a:pt x="1608" y="0"/>
                  </a:cubicBezTo>
                  <a:close/>
                </a:path>
              </a:pathLst>
            </a:custGeom>
            <a:gradFill>
              <a:gsLst>
                <a:gs pos="0">
                  <a:srgbClr val="AEE397"/>
                </a:gs>
                <a:gs pos="100000">
                  <a:srgbClr val="93BC81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6745193" y="4447353"/>
              <a:ext cx="69465" cy="13955"/>
            </a:xfrm>
            <a:custGeom>
              <a:rect b="b" l="l" r="r" t="t"/>
              <a:pathLst>
                <a:path extrusionOk="0" h="359" w="1787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7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gradFill>
              <a:gsLst>
                <a:gs pos="0">
                  <a:srgbClr val="AEE397"/>
                </a:gs>
                <a:gs pos="100000">
                  <a:srgbClr val="93BC81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6745193" y="4468189"/>
              <a:ext cx="69465" cy="13916"/>
            </a:xfrm>
            <a:custGeom>
              <a:rect b="b" l="l" r="r" t="t"/>
              <a:pathLst>
                <a:path extrusionOk="0" h="358" w="1787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63"/>
                    <a:pt x="72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6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gradFill>
              <a:gsLst>
                <a:gs pos="0">
                  <a:srgbClr val="AEE397"/>
                </a:gs>
                <a:gs pos="100000">
                  <a:srgbClr val="93BC81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6684551" y="4528830"/>
              <a:ext cx="83809" cy="83809"/>
            </a:xfrm>
            <a:custGeom>
              <a:rect b="b" l="l" r="r" t="t"/>
              <a:pathLst>
                <a:path extrusionOk="0" h="2156" w="2156">
                  <a:moveTo>
                    <a:pt x="1084" y="0"/>
                  </a:moveTo>
                  <a:cubicBezTo>
                    <a:pt x="489" y="0"/>
                    <a:pt x="0" y="489"/>
                    <a:pt x="0" y="1084"/>
                  </a:cubicBezTo>
                  <a:cubicBezTo>
                    <a:pt x="0" y="1322"/>
                    <a:pt x="72" y="1548"/>
                    <a:pt x="227" y="1739"/>
                  </a:cubicBezTo>
                  <a:cubicBezTo>
                    <a:pt x="263" y="1782"/>
                    <a:pt x="313" y="1808"/>
                    <a:pt x="365" y="1808"/>
                  </a:cubicBezTo>
                  <a:cubicBezTo>
                    <a:pt x="398" y="1808"/>
                    <a:pt x="432" y="1798"/>
                    <a:pt x="465" y="1774"/>
                  </a:cubicBezTo>
                  <a:cubicBezTo>
                    <a:pt x="536" y="1715"/>
                    <a:pt x="548" y="1608"/>
                    <a:pt x="489" y="1536"/>
                  </a:cubicBezTo>
                  <a:cubicBezTo>
                    <a:pt x="381" y="1405"/>
                    <a:pt x="346" y="1251"/>
                    <a:pt x="346" y="1084"/>
                  </a:cubicBezTo>
                  <a:cubicBezTo>
                    <a:pt x="346" y="679"/>
                    <a:pt x="667" y="358"/>
                    <a:pt x="1072" y="358"/>
                  </a:cubicBezTo>
                  <a:cubicBezTo>
                    <a:pt x="1477" y="358"/>
                    <a:pt x="1798" y="691"/>
                    <a:pt x="1798" y="1084"/>
                  </a:cubicBezTo>
                  <a:cubicBezTo>
                    <a:pt x="1798" y="1322"/>
                    <a:pt x="1679" y="1560"/>
                    <a:pt x="1477" y="1703"/>
                  </a:cubicBezTo>
                  <a:cubicBezTo>
                    <a:pt x="1453" y="1703"/>
                    <a:pt x="1453" y="1715"/>
                    <a:pt x="1441" y="1715"/>
                  </a:cubicBezTo>
                  <a:lnTo>
                    <a:pt x="1429" y="1715"/>
                  </a:lnTo>
                  <a:lnTo>
                    <a:pt x="1417" y="1727"/>
                  </a:lnTo>
                  <a:lnTo>
                    <a:pt x="1394" y="1727"/>
                  </a:lnTo>
                  <a:cubicBezTo>
                    <a:pt x="1382" y="1727"/>
                    <a:pt x="1382" y="1739"/>
                    <a:pt x="1370" y="1739"/>
                  </a:cubicBezTo>
                  <a:cubicBezTo>
                    <a:pt x="1358" y="1739"/>
                    <a:pt x="1358" y="1762"/>
                    <a:pt x="1334" y="1762"/>
                  </a:cubicBezTo>
                  <a:lnTo>
                    <a:pt x="1322" y="1762"/>
                  </a:lnTo>
                  <a:cubicBezTo>
                    <a:pt x="1322" y="1762"/>
                    <a:pt x="1310" y="1762"/>
                    <a:pt x="1310" y="1774"/>
                  </a:cubicBezTo>
                  <a:lnTo>
                    <a:pt x="1298" y="1774"/>
                  </a:lnTo>
                  <a:cubicBezTo>
                    <a:pt x="1274" y="1774"/>
                    <a:pt x="1274" y="1774"/>
                    <a:pt x="1263" y="1786"/>
                  </a:cubicBezTo>
                  <a:cubicBezTo>
                    <a:pt x="1251" y="1786"/>
                    <a:pt x="1251" y="1786"/>
                    <a:pt x="1239" y="1798"/>
                  </a:cubicBezTo>
                  <a:lnTo>
                    <a:pt x="798" y="1798"/>
                  </a:lnTo>
                  <a:cubicBezTo>
                    <a:pt x="786" y="1798"/>
                    <a:pt x="786" y="1798"/>
                    <a:pt x="774" y="1786"/>
                  </a:cubicBezTo>
                  <a:cubicBezTo>
                    <a:pt x="762" y="1786"/>
                    <a:pt x="762" y="1786"/>
                    <a:pt x="739" y="1774"/>
                  </a:cubicBezTo>
                  <a:lnTo>
                    <a:pt x="727" y="1774"/>
                  </a:lnTo>
                  <a:cubicBezTo>
                    <a:pt x="708" y="1766"/>
                    <a:pt x="688" y="1763"/>
                    <a:pt x="668" y="1763"/>
                  </a:cubicBezTo>
                  <a:cubicBezTo>
                    <a:pt x="599" y="1763"/>
                    <a:pt x="528" y="1808"/>
                    <a:pt x="501" y="1882"/>
                  </a:cubicBezTo>
                  <a:cubicBezTo>
                    <a:pt x="477" y="1965"/>
                    <a:pt x="524" y="2072"/>
                    <a:pt x="608" y="2096"/>
                  </a:cubicBezTo>
                  <a:lnTo>
                    <a:pt x="620" y="2096"/>
                  </a:lnTo>
                  <a:cubicBezTo>
                    <a:pt x="643" y="2096"/>
                    <a:pt x="655" y="2120"/>
                    <a:pt x="667" y="2120"/>
                  </a:cubicBezTo>
                  <a:cubicBezTo>
                    <a:pt x="679" y="2120"/>
                    <a:pt x="703" y="2132"/>
                    <a:pt x="715" y="2132"/>
                  </a:cubicBezTo>
                  <a:lnTo>
                    <a:pt x="727" y="2132"/>
                  </a:lnTo>
                  <a:cubicBezTo>
                    <a:pt x="739" y="2132"/>
                    <a:pt x="762" y="2132"/>
                    <a:pt x="762" y="2143"/>
                  </a:cubicBezTo>
                  <a:lnTo>
                    <a:pt x="774" y="2143"/>
                  </a:lnTo>
                  <a:cubicBezTo>
                    <a:pt x="786" y="2143"/>
                    <a:pt x="798" y="2143"/>
                    <a:pt x="822" y="2155"/>
                  </a:cubicBezTo>
                  <a:lnTo>
                    <a:pt x="1132" y="2155"/>
                  </a:lnTo>
                  <a:cubicBezTo>
                    <a:pt x="1143" y="2155"/>
                    <a:pt x="1155" y="2155"/>
                    <a:pt x="1179" y="2143"/>
                  </a:cubicBezTo>
                  <a:lnTo>
                    <a:pt x="1191" y="2143"/>
                  </a:lnTo>
                  <a:cubicBezTo>
                    <a:pt x="1203" y="2143"/>
                    <a:pt x="1215" y="2143"/>
                    <a:pt x="1215" y="2132"/>
                  </a:cubicBezTo>
                  <a:lnTo>
                    <a:pt x="1227" y="2132"/>
                  </a:lnTo>
                  <a:cubicBezTo>
                    <a:pt x="1251" y="2132"/>
                    <a:pt x="1263" y="2120"/>
                    <a:pt x="1274" y="2120"/>
                  </a:cubicBezTo>
                  <a:cubicBezTo>
                    <a:pt x="1286" y="2120"/>
                    <a:pt x="1310" y="2096"/>
                    <a:pt x="1322" y="2096"/>
                  </a:cubicBezTo>
                  <a:lnTo>
                    <a:pt x="1334" y="2096"/>
                  </a:lnTo>
                  <a:cubicBezTo>
                    <a:pt x="1346" y="2096"/>
                    <a:pt x="1346" y="2084"/>
                    <a:pt x="1370" y="2084"/>
                  </a:cubicBezTo>
                  <a:lnTo>
                    <a:pt x="1382" y="2084"/>
                  </a:lnTo>
                  <a:cubicBezTo>
                    <a:pt x="1394" y="2084"/>
                    <a:pt x="1405" y="2072"/>
                    <a:pt x="1429" y="2072"/>
                  </a:cubicBezTo>
                  <a:cubicBezTo>
                    <a:pt x="1441" y="2072"/>
                    <a:pt x="1453" y="2060"/>
                    <a:pt x="1465" y="2060"/>
                  </a:cubicBezTo>
                  <a:lnTo>
                    <a:pt x="1489" y="2060"/>
                  </a:lnTo>
                  <a:cubicBezTo>
                    <a:pt x="1501" y="2060"/>
                    <a:pt x="1501" y="2036"/>
                    <a:pt x="1513" y="2036"/>
                  </a:cubicBezTo>
                  <a:lnTo>
                    <a:pt x="1524" y="2036"/>
                  </a:lnTo>
                  <a:cubicBezTo>
                    <a:pt x="1548" y="2024"/>
                    <a:pt x="1560" y="2024"/>
                    <a:pt x="1572" y="2013"/>
                  </a:cubicBezTo>
                  <a:cubicBezTo>
                    <a:pt x="1870" y="1798"/>
                    <a:pt x="2048" y="1477"/>
                    <a:pt x="2048" y="1120"/>
                  </a:cubicBezTo>
                  <a:cubicBezTo>
                    <a:pt x="2156" y="477"/>
                    <a:pt x="1679" y="0"/>
                    <a:pt x="1084" y="0"/>
                  </a:cubicBezTo>
                  <a:close/>
                </a:path>
              </a:pathLst>
            </a:custGeom>
            <a:gradFill>
              <a:gsLst>
                <a:gs pos="0">
                  <a:srgbClr val="AEE397"/>
                </a:gs>
                <a:gs pos="100000">
                  <a:srgbClr val="93BC81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6" name="Google Shape;626;p28"/>
          <p:cNvSpPr txBox="1"/>
          <p:nvPr/>
        </p:nvSpPr>
        <p:spPr>
          <a:xfrm>
            <a:off x="722575" y="912025"/>
            <a:ext cx="3459600" cy="129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❖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+ 4M de joueurs inscrit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❖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+ 1M 500K joueurs actif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❖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Des centaines de milliers d’événement chaque année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627" name="Google Shape;627;p28"/>
          <p:cNvGrpSpPr/>
          <p:nvPr/>
        </p:nvGrpSpPr>
        <p:grpSpPr>
          <a:xfrm>
            <a:off x="519089" y="2620047"/>
            <a:ext cx="3006493" cy="507012"/>
            <a:chOff x="4411970" y="3131459"/>
            <a:chExt cx="710520" cy="117397"/>
          </a:xfrm>
        </p:grpSpPr>
        <p:sp>
          <p:nvSpPr>
            <p:cNvPr id="628" name="Google Shape;628;p28"/>
            <p:cNvSpPr/>
            <p:nvPr/>
          </p:nvSpPr>
          <p:spPr>
            <a:xfrm>
              <a:off x="4411970" y="3131459"/>
              <a:ext cx="710520" cy="117397"/>
            </a:xfrm>
            <a:custGeom>
              <a:rect b="b" l="l" r="r" t="t"/>
              <a:pathLst>
                <a:path extrusionOk="0" h="2600" w="15736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gradFill>
              <a:gsLst>
                <a:gs pos="0">
                  <a:srgbClr val="4D4D4D">
                    <a:alpha val="40000"/>
                  </a:srgbClr>
                </a:gs>
                <a:gs pos="100000">
                  <a:srgbClr val="000000">
                    <a:alpha val="50588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4411970" y="3131459"/>
              <a:ext cx="168012" cy="117397"/>
            </a:xfrm>
            <a:custGeom>
              <a:rect b="b" l="l" r="r" t="t"/>
              <a:pathLst>
                <a:path extrusionOk="0" h="2600" w="3721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0" name="Google Shape;630;p28"/>
          <p:cNvSpPr txBox="1"/>
          <p:nvPr>
            <p:ph type="ctrTitle"/>
          </p:nvPr>
        </p:nvSpPr>
        <p:spPr>
          <a:xfrm>
            <a:off x="1206238" y="2584650"/>
            <a:ext cx="231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Point </a:t>
            </a:r>
            <a:r>
              <a:rPr lang="en" sz="2800"/>
              <a:t>d'intérêt</a:t>
            </a:r>
            <a:endParaRPr sz="2800"/>
          </a:p>
        </p:txBody>
      </p:sp>
      <p:sp>
        <p:nvSpPr>
          <p:cNvPr id="631" name="Google Shape;631;p28"/>
          <p:cNvSpPr txBox="1"/>
          <p:nvPr/>
        </p:nvSpPr>
        <p:spPr>
          <a:xfrm>
            <a:off x="807813" y="3195675"/>
            <a:ext cx="3213900" cy="105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❖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Paiement (dépôts + retrait)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❖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Inscriptions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32" name="Google Shape;632;p28"/>
          <p:cNvSpPr/>
          <p:nvPr/>
        </p:nvSpPr>
        <p:spPr>
          <a:xfrm>
            <a:off x="624782" y="2687470"/>
            <a:ext cx="372159" cy="372159"/>
          </a:xfrm>
          <a:custGeom>
            <a:rect b="b" l="l" r="r" t="t"/>
            <a:pathLst>
              <a:path extrusionOk="0" h="11693" w="11693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gradFill>
            <a:gsLst>
              <a:gs pos="0">
                <a:srgbClr val="F19E9E"/>
              </a:gs>
              <a:gs pos="100000">
                <a:srgbClr val="D96868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4" name="Google Shape;634;p28"/>
          <p:cNvSpPr txBox="1"/>
          <p:nvPr/>
        </p:nvSpPr>
        <p:spPr>
          <a:xfrm>
            <a:off x="0" y="4836800"/>
            <a:ext cx="32139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Source des chiffres : 20minutes.fr et winamax.fr </a:t>
            </a:r>
            <a:endParaRPr i="1" sz="1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9"/>
          <p:cNvSpPr txBox="1"/>
          <p:nvPr>
            <p:ph type="ctrTitle"/>
          </p:nvPr>
        </p:nvSpPr>
        <p:spPr>
          <a:xfrm>
            <a:off x="2031275" y="1742775"/>
            <a:ext cx="30615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CONCEPTION</a:t>
            </a:r>
            <a:endParaRPr/>
          </a:p>
        </p:txBody>
      </p:sp>
      <p:sp>
        <p:nvSpPr>
          <p:cNvPr id="640" name="Google Shape;640;p29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9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9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3" name="Google Shape;643;p29"/>
          <p:cNvCxnSpPr>
            <a:stCxn id="64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4" name="Google Shape;644;p29"/>
          <p:cNvSpPr/>
          <p:nvPr/>
        </p:nvSpPr>
        <p:spPr>
          <a:xfrm>
            <a:off x="5782874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2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9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46" name="Google Shape;646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0"/>
          <p:cNvSpPr/>
          <p:nvPr/>
        </p:nvSpPr>
        <p:spPr>
          <a:xfrm>
            <a:off x="800061" y="1995189"/>
            <a:ext cx="3436200" cy="1875000"/>
          </a:xfrm>
          <a:prstGeom prst="round2DiagRect">
            <a:avLst>
              <a:gd fmla="val 0" name="adj1"/>
              <a:gd fmla="val 16386" name="adj2"/>
            </a:avLst>
          </a:prstGeom>
          <a:solidFill>
            <a:srgbClr val="5783A7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0"/>
          <p:cNvSpPr txBox="1"/>
          <p:nvPr>
            <p:ph type="ctrTitle"/>
          </p:nvPr>
        </p:nvSpPr>
        <p:spPr>
          <a:xfrm>
            <a:off x="618825" y="411675"/>
            <a:ext cx="3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Paiements</a:t>
            </a:r>
            <a:endParaRPr/>
          </a:p>
        </p:txBody>
      </p:sp>
      <p:pic>
        <p:nvPicPr>
          <p:cNvPr id="653" name="Google Shape;6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000" y="411675"/>
            <a:ext cx="4737925" cy="3604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4" name="Google Shape;654;p30"/>
          <p:cNvGrpSpPr/>
          <p:nvPr/>
        </p:nvGrpSpPr>
        <p:grpSpPr>
          <a:xfrm>
            <a:off x="675153" y="1515471"/>
            <a:ext cx="2923149" cy="479717"/>
            <a:chOff x="4411970" y="3131459"/>
            <a:chExt cx="710520" cy="117397"/>
          </a:xfrm>
        </p:grpSpPr>
        <p:sp>
          <p:nvSpPr>
            <p:cNvPr id="655" name="Google Shape;655;p30"/>
            <p:cNvSpPr/>
            <p:nvPr/>
          </p:nvSpPr>
          <p:spPr>
            <a:xfrm>
              <a:off x="4411970" y="3131459"/>
              <a:ext cx="710520" cy="117397"/>
            </a:xfrm>
            <a:custGeom>
              <a:rect b="b" l="l" r="r" t="t"/>
              <a:pathLst>
                <a:path extrusionOk="0" h="2600" w="15736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gradFill>
              <a:gsLst>
                <a:gs pos="0">
                  <a:srgbClr val="4D4D4D">
                    <a:alpha val="40000"/>
                  </a:srgbClr>
                </a:gs>
                <a:gs pos="100000">
                  <a:srgbClr val="000000">
                    <a:alpha val="50588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4411970" y="3131459"/>
              <a:ext cx="168012" cy="117397"/>
            </a:xfrm>
            <a:custGeom>
              <a:rect b="b" l="l" r="r" t="t"/>
              <a:pathLst>
                <a:path extrusionOk="0" h="2600" w="3721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7" name="Google Shape;657;p30"/>
          <p:cNvSpPr txBox="1"/>
          <p:nvPr>
            <p:ph type="ctrTitle"/>
          </p:nvPr>
        </p:nvSpPr>
        <p:spPr>
          <a:xfrm>
            <a:off x="1355216" y="1482025"/>
            <a:ext cx="2612100" cy="54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Attributs</a:t>
            </a:r>
            <a:endParaRPr sz="2600"/>
          </a:p>
        </p:txBody>
      </p:sp>
      <p:sp>
        <p:nvSpPr>
          <p:cNvPr id="658" name="Google Shape;658;p30"/>
          <p:cNvSpPr txBox="1"/>
          <p:nvPr/>
        </p:nvSpPr>
        <p:spPr>
          <a:xfrm>
            <a:off x="842520" y="2086700"/>
            <a:ext cx="3124800" cy="169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aven Pro"/>
              <a:buChar char="❖"/>
            </a:pPr>
            <a:r>
              <a:rPr lang="en" sz="15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Quantité</a:t>
            </a:r>
            <a:endParaRPr sz="15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La somme déposé ou retiré par un utilisateur.</a:t>
            </a:r>
            <a:endParaRPr i="1"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aven Pro"/>
              <a:buChar char="❖"/>
            </a:pPr>
            <a:r>
              <a:rPr lang="en" sz="15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Type</a:t>
            </a:r>
            <a:endParaRPr sz="15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Spécifie si c’est le paiement est un dépôt ou un retrait.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59" name="Google Shape;659;p30"/>
          <p:cNvSpPr/>
          <p:nvPr/>
        </p:nvSpPr>
        <p:spPr>
          <a:xfrm>
            <a:off x="765561" y="1589482"/>
            <a:ext cx="340828" cy="331687"/>
          </a:xfrm>
          <a:custGeom>
            <a:rect b="b" l="l" r="r" t="t"/>
            <a:pathLst>
              <a:path extrusionOk="0" h="11014" w="11014">
                <a:moveTo>
                  <a:pt x="3739" y="358"/>
                </a:moveTo>
                <a:cubicBezTo>
                  <a:pt x="4048" y="358"/>
                  <a:pt x="4298" y="608"/>
                  <a:pt x="4298" y="917"/>
                </a:cubicBezTo>
                <a:cubicBezTo>
                  <a:pt x="4298" y="1131"/>
                  <a:pt x="4203" y="1310"/>
                  <a:pt x="4024" y="1405"/>
                </a:cubicBezTo>
                <a:cubicBezTo>
                  <a:pt x="3953" y="1441"/>
                  <a:pt x="3929" y="1501"/>
                  <a:pt x="3929" y="1560"/>
                </a:cubicBezTo>
                <a:lnTo>
                  <a:pt x="3929" y="1965"/>
                </a:lnTo>
                <a:cubicBezTo>
                  <a:pt x="3929" y="2048"/>
                  <a:pt x="4001" y="2143"/>
                  <a:pt x="4108" y="2143"/>
                </a:cubicBezTo>
                <a:lnTo>
                  <a:pt x="5334" y="2143"/>
                </a:lnTo>
                <a:lnTo>
                  <a:pt x="5334" y="3358"/>
                </a:lnTo>
                <a:cubicBezTo>
                  <a:pt x="5334" y="3453"/>
                  <a:pt x="5406" y="3536"/>
                  <a:pt x="5513" y="3536"/>
                </a:cubicBezTo>
                <a:lnTo>
                  <a:pt x="5906" y="3536"/>
                </a:lnTo>
                <a:cubicBezTo>
                  <a:pt x="5965" y="3536"/>
                  <a:pt x="6025" y="3513"/>
                  <a:pt x="6060" y="3453"/>
                </a:cubicBezTo>
                <a:cubicBezTo>
                  <a:pt x="6168" y="3275"/>
                  <a:pt x="6358" y="3167"/>
                  <a:pt x="6549" y="3167"/>
                </a:cubicBezTo>
                <a:cubicBezTo>
                  <a:pt x="6858" y="3167"/>
                  <a:pt x="7120" y="3417"/>
                  <a:pt x="7120" y="3727"/>
                </a:cubicBezTo>
                <a:cubicBezTo>
                  <a:pt x="7120" y="4048"/>
                  <a:pt x="6858" y="4298"/>
                  <a:pt x="6549" y="4298"/>
                </a:cubicBezTo>
                <a:cubicBezTo>
                  <a:pt x="6346" y="4298"/>
                  <a:pt x="6168" y="4191"/>
                  <a:pt x="6060" y="4013"/>
                </a:cubicBezTo>
                <a:cubicBezTo>
                  <a:pt x="6025" y="3953"/>
                  <a:pt x="5965" y="3929"/>
                  <a:pt x="5906" y="3929"/>
                </a:cubicBezTo>
                <a:lnTo>
                  <a:pt x="5513" y="3929"/>
                </a:lnTo>
                <a:cubicBezTo>
                  <a:pt x="5417" y="3929"/>
                  <a:pt x="5334" y="4001"/>
                  <a:pt x="5334" y="4108"/>
                </a:cubicBezTo>
                <a:lnTo>
                  <a:pt x="5334" y="5322"/>
                </a:lnTo>
                <a:lnTo>
                  <a:pt x="4286" y="5322"/>
                </a:lnTo>
                <a:lnTo>
                  <a:pt x="4286" y="5191"/>
                </a:lnTo>
                <a:cubicBezTo>
                  <a:pt x="4513" y="5013"/>
                  <a:pt x="4655" y="4739"/>
                  <a:pt x="4655" y="4465"/>
                </a:cubicBezTo>
                <a:cubicBezTo>
                  <a:pt x="4655" y="3953"/>
                  <a:pt x="4239" y="3536"/>
                  <a:pt x="3739" y="3536"/>
                </a:cubicBezTo>
                <a:cubicBezTo>
                  <a:pt x="3227" y="3536"/>
                  <a:pt x="2810" y="3953"/>
                  <a:pt x="2810" y="4465"/>
                </a:cubicBezTo>
                <a:cubicBezTo>
                  <a:pt x="2810" y="4739"/>
                  <a:pt x="2953" y="5025"/>
                  <a:pt x="3191" y="5191"/>
                </a:cubicBezTo>
                <a:lnTo>
                  <a:pt x="3191" y="5322"/>
                </a:lnTo>
                <a:lnTo>
                  <a:pt x="2143" y="5322"/>
                </a:lnTo>
                <a:lnTo>
                  <a:pt x="2143" y="2143"/>
                </a:lnTo>
                <a:lnTo>
                  <a:pt x="3370" y="2143"/>
                </a:lnTo>
                <a:cubicBezTo>
                  <a:pt x="3453" y="2143"/>
                  <a:pt x="3548" y="2060"/>
                  <a:pt x="3548" y="1965"/>
                </a:cubicBezTo>
                <a:lnTo>
                  <a:pt x="3548" y="1560"/>
                </a:lnTo>
                <a:cubicBezTo>
                  <a:pt x="3548" y="1501"/>
                  <a:pt x="3512" y="1441"/>
                  <a:pt x="3453" y="1405"/>
                </a:cubicBezTo>
                <a:cubicBezTo>
                  <a:pt x="3274" y="1298"/>
                  <a:pt x="3167" y="1108"/>
                  <a:pt x="3167" y="917"/>
                </a:cubicBezTo>
                <a:cubicBezTo>
                  <a:pt x="3167" y="608"/>
                  <a:pt x="3429" y="358"/>
                  <a:pt x="3739" y="358"/>
                </a:cubicBezTo>
                <a:close/>
                <a:moveTo>
                  <a:pt x="8870" y="5644"/>
                </a:moveTo>
                <a:lnTo>
                  <a:pt x="8870" y="7632"/>
                </a:lnTo>
                <a:lnTo>
                  <a:pt x="8870" y="7858"/>
                </a:lnTo>
                <a:lnTo>
                  <a:pt x="8870" y="8870"/>
                </a:lnTo>
                <a:lnTo>
                  <a:pt x="7656" y="8870"/>
                </a:lnTo>
                <a:cubicBezTo>
                  <a:pt x="7561" y="8870"/>
                  <a:pt x="7477" y="8942"/>
                  <a:pt x="7477" y="9049"/>
                </a:cubicBezTo>
                <a:lnTo>
                  <a:pt x="7477" y="9442"/>
                </a:lnTo>
                <a:cubicBezTo>
                  <a:pt x="7477" y="9502"/>
                  <a:pt x="7501" y="9561"/>
                  <a:pt x="7561" y="9597"/>
                </a:cubicBezTo>
                <a:cubicBezTo>
                  <a:pt x="7739" y="9704"/>
                  <a:pt x="7846" y="9894"/>
                  <a:pt x="7846" y="10085"/>
                </a:cubicBezTo>
                <a:cubicBezTo>
                  <a:pt x="7846" y="10394"/>
                  <a:pt x="7596" y="10656"/>
                  <a:pt x="7275" y="10656"/>
                </a:cubicBezTo>
                <a:cubicBezTo>
                  <a:pt x="6965" y="10656"/>
                  <a:pt x="6715" y="10394"/>
                  <a:pt x="6715" y="10085"/>
                </a:cubicBezTo>
                <a:cubicBezTo>
                  <a:pt x="6715" y="9883"/>
                  <a:pt x="6822" y="9704"/>
                  <a:pt x="7001" y="9597"/>
                </a:cubicBezTo>
                <a:cubicBezTo>
                  <a:pt x="7061" y="9561"/>
                  <a:pt x="7084" y="9502"/>
                  <a:pt x="7084" y="9442"/>
                </a:cubicBezTo>
                <a:lnTo>
                  <a:pt x="7084" y="9049"/>
                </a:lnTo>
                <a:cubicBezTo>
                  <a:pt x="7084" y="8954"/>
                  <a:pt x="7013" y="8870"/>
                  <a:pt x="6906" y="8870"/>
                </a:cubicBezTo>
                <a:lnTo>
                  <a:pt x="5691" y="8870"/>
                </a:lnTo>
                <a:lnTo>
                  <a:pt x="5691" y="7644"/>
                </a:lnTo>
                <a:cubicBezTo>
                  <a:pt x="5691" y="7549"/>
                  <a:pt x="5608" y="7466"/>
                  <a:pt x="5513" y="7466"/>
                </a:cubicBezTo>
                <a:lnTo>
                  <a:pt x="5108" y="7466"/>
                </a:lnTo>
                <a:cubicBezTo>
                  <a:pt x="5048" y="7466"/>
                  <a:pt x="4989" y="7489"/>
                  <a:pt x="4953" y="7549"/>
                </a:cubicBezTo>
                <a:cubicBezTo>
                  <a:pt x="4846" y="7739"/>
                  <a:pt x="4655" y="7835"/>
                  <a:pt x="4465" y="7835"/>
                </a:cubicBezTo>
                <a:cubicBezTo>
                  <a:pt x="4155" y="7835"/>
                  <a:pt x="3905" y="7585"/>
                  <a:pt x="3905" y="7251"/>
                </a:cubicBezTo>
                <a:cubicBezTo>
                  <a:pt x="3905" y="6942"/>
                  <a:pt x="4155" y="6680"/>
                  <a:pt x="4465" y="6680"/>
                </a:cubicBezTo>
                <a:cubicBezTo>
                  <a:pt x="4679" y="6680"/>
                  <a:pt x="4846" y="6787"/>
                  <a:pt x="4953" y="6954"/>
                </a:cubicBezTo>
                <a:cubicBezTo>
                  <a:pt x="4989" y="7013"/>
                  <a:pt x="5048" y="7049"/>
                  <a:pt x="5108" y="7049"/>
                </a:cubicBezTo>
                <a:lnTo>
                  <a:pt x="5513" y="7049"/>
                </a:lnTo>
                <a:cubicBezTo>
                  <a:pt x="5596" y="7049"/>
                  <a:pt x="5691" y="6977"/>
                  <a:pt x="5691" y="6870"/>
                </a:cubicBezTo>
                <a:lnTo>
                  <a:pt x="5691" y="5644"/>
                </a:lnTo>
                <a:lnTo>
                  <a:pt x="6727" y="5644"/>
                </a:lnTo>
                <a:lnTo>
                  <a:pt x="6727" y="5787"/>
                </a:lnTo>
                <a:cubicBezTo>
                  <a:pt x="6501" y="5965"/>
                  <a:pt x="6358" y="6227"/>
                  <a:pt x="6358" y="6513"/>
                </a:cubicBezTo>
                <a:cubicBezTo>
                  <a:pt x="6358" y="7013"/>
                  <a:pt x="6775" y="7430"/>
                  <a:pt x="7275" y="7430"/>
                </a:cubicBezTo>
                <a:cubicBezTo>
                  <a:pt x="7787" y="7430"/>
                  <a:pt x="8204" y="7013"/>
                  <a:pt x="8204" y="6513"/>
                </a:cubicBezTo>
                <a:cubicBezTo>
                  <a:pt x="8204" y="6227"/>
                  <a:pt x="8073" y="5942"/>
                  <a:pt x="7834" y="5787"/>
                </a:cubicBezTo>
                <a:lnTo>
                  <a:pt x="7834" y="5644"/>
                </a:lnTo>
                <a:close/>
                <a:moveTo>
                  <a:pt x="3739" y="0"/>
                </a:moveTo>
                <a:cubicBezTo>
                  <a:pt x="3227" y="0"/>
                  <a:pt x="2810" y="405"/>
                  <a:pt x="2810" y="917"/>
                </a:cubicBezTo>
                <a:cubicBezTo>
                  <a:pt x="2810" y="1203"/>
                  <a:pt x="2941" y="1489"/>
                  <a:pt x="3179" y="1643"/>
                </a:cubicBezTo>
                <a:lnTo>
                  <a:pt x="3179" y="1786"/>
                </a:lnTo>
                <a:lnTo>
                  <a:pt x="1965" y="1786"/>
                </a:lnTo>
                <a:cubicBezTo>
                  <a:pt x="1869" y="1786"/>
                  <a:pt x="1786" y="1858"/>
                  <a:pt x="1786" y="1965"/>
                </a:cubicBezTo>
                <a:lnTo>
                  <a:pt x="1786" y="5501"/>
                </a:lnTo>
                <a:lnTo>
                  <a:pt x="1786" y="6727"/>
                </a:lnTo>
                <a:lnTo>
                  <a:pt x="1655" y="6727"/>
                </a:lnTo>
                <a:cubicBezTo>
                  <a:pt x="1476" y="6501"/>
                  <a:pt x="1203" y="6346"/>
                  <a:pt x="917" y="6346"/>
                </a:cubicBezTo>
                <a:cubicBezTo>
                  <a:pt x="417" y="6346"/>
                  <a:pt x="0" y="6763"/>
                  <a:pt x="0" y="7275"/>
                </a:cubicBezTo>
                <a:cubicBezTo>
                  <a:pt x="0" y="7775"/>
                  <a:pt x="417" y="8192"/>
                  <a:pt x="917" y="8192"/>
                </a:cubicBezTo>
                <a:cubicBezTo>
                  <a:pt x="1203" y="8192"/>
                  <a:pt x="1488" y="8061"/>
                  <a:pt x="1655" y="7823"/>
                </a:cubicBezTo>
                <a:lnTo>
                  <a:pt x="1786" y="7823"/>
                </a:lnTo>
                <a:lnTo>
                  <a:pt x="1786" y="9049"/>
                </a:lnTo>
                <a:cubicBezTo>
                  <a:pt x="1786" y="9132"/>
                  <a:pt x="1857" y="9228"/>
                  <a:pt x="1965" y="9228"/>
                </a:cubicBezTo>
                <a:lnTo>
                  <a:pt x="2584" y="9228"/>
                </a:lnTo>
                <a:cubicBezTo>
                  <a:pt x="2679" y="9228"/>
                  <a:pt x="2762" y="9144"/>
                  <a:pt x="2762" y="9049"/>
                </a:cubicBezTo>
                <a:cubicBezTo>
                  <a:pt x="2762" y="8942"/>
                  <a:pt x="2691" y="8870"/>
                  <a:pt x="2584" y="8870"/>
                </a:cubicBezTo>
                <a:lnTo>
                  <a:pt x="2143" y="8870"/>
                </a:lnTo>
                <a:lnTo>
                  <a:pt x="2143" y="7644"/>
                </a:lnTo>
                <a:cubicBezTo>
                  <a:pt x="2143" y="7561"/>
                  <a:pt x="2072" y="7466"/>
                  <a:pt x="1965" y="7466"/>
                </a:cubicBezTo>
                <a:lnTo>
                  <a:pt x="1560" y="7466"/>
                </a:lnTo>
                <a:cubicBezTo>
                  <a:pt x="1500" y="7466"/>
                  <a:pt x="1441" y="7501"/>
                  <a:pt x="1417" y="7561"/>
                </a:cubicBezTo>
                <a:cubicBezTo>
                  <a:pt x="1310" y="7739"/>
                  <a:pt x="1119" y="7835"/>
                  <a:pt x="917" y="7835"/>
                </a:cubicBezTo>
                <a:cubicBezTo>
                  <a:pt x="607" y="7835"/>
                  <a:pt x="357" y="7585"/>
                  <a:pt x="357" y="7275"/>
                </a:cubicBezTo>
                <a:cubicBezTo>
                  <a:pt x="357" y="6965"/>
                  <a:pt x="607" y="6704"/>
                  <a:pt x="917" y="6704"/>
                </a:cubicBezTo>
                <a:cubicBezTo>
                  <a:pt x="1131" y="6704"/>
                  <a:pt x="1310" y="6811"/>
                  <a:pt x="1417" y="6989"/>
                </a:cubicBezTo>
                <a:cubicBezTo>
                  <a:pt x="1441" y="7049"/>
                  <a:pt x="1500" y="7085"/>
                  <a:pt x="1560" y="7085"/>
                </a:cubicBezTo>
                <a:lnTo>
                  <a:pt x="1965" y="7085"/>
                </a:lnTo>
                <a:cubicBezTo>
                  <a:pt x="2048" y="7085"/>
                  <a:pt x="2143" y="7001"/>
                  <a:pt x="2143" y="6906"/>
                </a:cubicBezTo>
                <a:lnTo>
                  <a:pt x="2143" y="5680"/>
                </a:lnTo>
                <a:lnTo>
                  <a:pt x="3358" y="5680"/>
                </a:lnTo>
                <a:cubicBezTo>
                  <a:pt x="3453" y="5680"/>
                  <a:pt x="3536" y="5608"/>
                  <a:pt x="3536" y="5501"/>
                </a:cubicBezTo>
                <a:lnTo>
                  <a:pt x="3536" y="5096"/>
                </a:lnTo>
                <a:cubicBezTo>
                  <a:pt x="3536" y="5037"/>
                  <a:pt x="3512" y="4977"/>
                  <a:pt x="3453" y="4953"/>
                </a:cubicBezTo>
                <a:cubicBezTo>
                  <a:pt x="3274" y="4846"/>
                  <a:pt x="3167" y="4656"/>
                  <a:pt x="3167" y="4465"/>
                </a:cubicBezTo>
                <a:cubicBezTo>
                  <a:pt x="3167" y="4144"/>
                  <a:pt x="3417" y="3894"/>
                  <a:pt x="3739" y="3894"/>
                </a:cubicBezTo>
                <a:cubicBezTo>
                  <a:pt x="4048" y="3894"/>
                  <a:pt x="4298" y="4144"/>
                  <a:pt x="4298" y="4465"/>
                </a:cubicBezTo>
                <a:cubicBezTo>
                  <a:pt x="4298" y="4668"/>
                  <a:pt x="4191" y="4846"/>
                  <a:pt x="4013" y="4953"/>
                </a:cubicBezTo>
                <a:cubicBezTo>
                  <a:pt x="3953" y="4977"/>
                  <a:pt x="3929" y="5037"/>
                  <a:pt x="3929" y="5096"/>
                </a:cubicBezTo>
                <a:lnTo>
                  <a:pt x="3929" y="5501"/>
                </a:lnTo>
                <a:cubicBezTo>
                  <a:pt x="3929" y="5596"/>
                  <a:pt x="4001" y="5680"/>
                  <a:pt x="4108" y="5680"/>
                </a:cubicBezTo>
                <a:lnTo>
                  <a:pt x="5322" y="5680"/>
                </a:lnTo>
                <a:lnTo>
                  <a:pt x="5322" y="6727"/>
                </a:lnTo>
                <a:lnTo>
                  <a:pt x="5191" y="6727"/>
                </a:lnTo>
                <a:cubicBezTo>
                  <a:pt x="5013" y="6501"/>
                  <a:pt x="4751" y="6346"/>
                  <a:pt x="4465" y="6346"/>
                </a:cubicBezTo>
                <a:cubicBezTo>
                  <a:pt x="3953" y="6346"/>
                  <a:pt x="3536" y="6763"/>
                  <a:pt x="3536" y="7275"/>
                </a:cubicBezTo>
                <a:cubicBezTo>
                  <a:pt x="3536" y="7775"/>
                  <a:pt x="3953" y="8192"/>
                  <a:pt x="4465" y="8192"/>
                </a:cubicBezTo>
                <a:cubicBezTo>
                  <a:pt x="4751" y="8192"/>
                  <a:pt x="5025" y="8061"/>
                  <a:pt x="5191" y="7823"/>
                </a:cubicBezTo>
                <a:lnTo>
                  <a:pt x="5322" y="7823"/>
                </a:lnTo>
                <a:lnTo>
                  <a:pt x="5322" y="8870"/>
                </a:lnTo>
                <a:lnTo>
                  <a:pt x="3120" y="8870"/>
                </a:lnTo>
                <a:cubicBezTo>
                  <a:pt x="3036" y="8870"/>
                  <a:pt x="2941" y="8942"/>
                  <a:pt x="2941" y="9049"/>
                </a:cubicBezTo>
                <a:cubicBezTo>
                  <a:pt x="2941" y="9144"/>
                  <a:pt x="3024" y="9228"/>
                  <a:pt x="3120" y="9228"/>
                </a:cubicBezTo>
                <a:lnTo>
                  <a:pt x="6727" y="9228"/>
                </a:lnTo>
                <a:lnTo>
                  <a:pt x="6727" y="9359"/>
                </a:lnTo>
                <a:cubicBezTo>
                  <a:pt x="6501" y="9537"/>
                  <a:pt x="6358" y="9799"/>
                  <a:pt x="6358" y="10085"/>
                </a:cubicBezTo>
                <a:cubicBezTo>
                  <a:pt x="6358" y="10597"/>
                  <a:pt x="6775" y="11014"/>
                  <a:pt x="7275" y="11014"/>
                </a:cubicBezTo>
                <a:cubicBezTo>
                  <a:pt x="7787" y="11014"/>
                  <a:pt x="8204" y="10597"/>
                  <a:pt x="8204" y="10085"/>
                </a:cubicBezTo>
                <a:cubicBezTo>
                  <a:pt x="8204" y="9799"/>
                  <a:pt x="8061" y="9525"/>
                  <a:pt x="7823" y="9359"/>
                </a:cubicBezTo>
                <a:lnTo>
                  <a:pt x="7823" y="9228"/>
                </a:lnTo>
                <a:lnTo>
                  <a:pt x="9049" y="9228"/>
                </a:lnTo>
                <a:cubicBezTo>
                  <a:pt x="9132" y="9228"/>
                  <a:pt x="9227" y="9144"/>
                  <a:pt x="9227" y="9049"/>
                </a:cubicBezTo>
                <a:lnTo>
                  <a:pt x="9227" y="7858"/>
                </a:lnTo>
                <a:lnTo>
                  <a:pt x="9227" y="7632"/>
                </a:lnTo>
                <a:lnTo>
                  <a:pt x="9227" y="5501"/>
                </a:lnTo>
                <a:lnTo>
                  <a:pt x="9227" y="4287"/>
                </a:lnTo>
                <a:lnTo>
                  <a:pt x="9358" y="4287"/>
                </a:lnTo>
                <a:cubicBezTo>
                  <a:pt x="9537" y="4501"/>
                  <a:pt x="9811" y="4656"/>
                  <a:pt x="10097" y="4656"/>
                </a:cubicBezTo>
                <a:cubicBezTo>
                  <a:pt x="10597" y="4656"/>
                  <a:pt x="11013" y="4239"/>
                  <a:pt x="11013" y="3727"/>
                </a:cubicBezTo>
                <a:cubicBezTo>
                  <a:pt x="11013" y="3227"/>
                  <a:pt x="10597" y="2810"/>
                  <a:pt x="10097" y="2810"/>
                </a:cubicBezTo>
                <a:cubicBezTo>
                  <a:pt x="9811" y="2810"/>
                  <a:pt x="9525" y="2941"/>
                  <a:pt x="9358" y="3179"/>
                </a:cubicBezTo>
                <a:lnTo>
                  <a:pt x="9227" y="3179"/>
                </a:lnTo>
                <a:lnTo>
                  <a:pt x="9227" y="1965"/>
                </a:lnTo>
                <a:cubicBezTo>
                  <a:pt x="9227" y="1870"/>
                  <a:pt x="9156" y="1786"/>
                  <a:pt x="9049" y="1786"/>
                </a:cubicBezTo>
                <a:lnTo>
                  <a:pt x="8465" y="1786"/>
                </a:lnTo>
                <a:cubicBezTo>
                  <a:pt x="8382" y="1786"/>
                  <a:pt x="8287" y="1858"/>
                  <a:pt x="8287" y="1965"/>
                </a:cubicBezTo>
                <a:cubicBezTo>
                  <a:pt x="8287" y="2048"/>
                  <a:pt x="8358" y="2143"/>
                  <a:pt x="8465" y="2143"/>
                </a:cubicBezTo>
                <a:lnTo>
                  <a:pt x="8870" y="2143"/>
                </a:lnTo>
                <a:lnTo>
                  <a:pt x="8870" y="3358"/>
                </a:lnTo>
                <a:cubicBezTo>
                  <a:pt x="8870" y="3453"/>
                  <a:pt x="8942" y="3536"/>
                  <a:pt x="9049" y="3536"/>
                </a:cubicBezTo>
                <a:lnTo>
                  <a:pt x="9454" y="3536"/>
                </a:lnTo>
                <a:cubicBezTo>
                  <a:pt x="9513" y="3536"/>
                  <a:pt x="9573" y="3513"/>
                  <a:pt x="9597" y="3453"/>
                </a:cubicBezTo>
                <a:cubicBezTo>
                  <a:pt x="9704" y="3275"/>
                  <a:pt x="9894" y="3167"/>
                  <a:pt x="10085" y="3167"/>
                </a:cubicBezTo>
                <a:cubicBezTo>
                  <a:pt x="10406" y="3167"/>
                  <a:pt x="10656" y="3417"/>
                  <a:pt x="10656" y="3727"/>
                </a:cubicBezTo>
                <a:cubicBezTo>
                  <a:pt x="10656" y="4048"/>
                  <a:pt x="10406" y="4298"/>
                  <a:pt x="10085" y="4298"/>
                </a:cubicBezTo>
                <a:cubicBezTo>
                  <a:pt x="9882" y="4298"/>
                  <a:pt x="9704" y="4191"/>
                  <a:pt x="9597" y="4013"/>
                </a:cubicBezTo>
                <a:cubicBezTo>
                  <a:pt x="9573" y="3953"/>
                  <a:pt x="9513" y="3929"/>
                  <a:pt x="9454" y="3929"/>
                </a:cubicBezTo>
                <a:lnTo>
                  <a:pt x="9049" y="3929"/>
                </a:lnTo>
                <a:cubicBezTo>
                  <a:pt x="8966" y="3929"/>
                  <a:pt x="8870" y="4001"/>
                  <a:pt x="8870" y="4108"/>
                </a:cubicBezTo>
                <a:lnTo>
                  <a:pt x="8870" y="5322"/>
                </a:lnTo>
                <a:lnTo>
                  <a:pt x="7644" y="5322"/>
                </a:lnTo>
                <a:cubicBezTo>
                  <a:pt x="7561" y="5322"/>
                  <a:pt x="7465" y="5394"/>
                  <a:pt x="7465" y="5501"/>
                </a:cubicBezTo>
                <a:lnTo>
                  <a:pt x="7465" y="5906"/>
                </a:lnTo>
                <a:cubicBezTo>
                  <a:pt x="7465" y="5965"/>
                  <a:pt x="7501" y="6025"/>
                  <a:pt x="7561" y="6049"/>
                </a:cubicBezTo>
                <a:cubicBezTo>
                  <a:pt x="7739" y="6156"/>
                  <a:pt x="7846" y="6346"/>
                  <a:pt x="7846" y="6549"/>
                </a:cubicBezTo>
                <a:cubicBezTo>
                  <a:pt x="7846" y="6858"/>
                  <a:pt x="7584" y="7108"/>
                  <a:pt x="7275" y="7108"/>
                </a:cubicBezTo>
                <a:cubicBezTo>
                  <a:pt x="6965" y="7108"/>
                  <a:pt x="6715" y="6858"/>
                  <a:pt x="6715" y="6549"/>
                </a:cubicBezTo>
                <a:cubicBezTo>
                  <a:pt x="6715" y="6334"/>
                  <a:pt x="6810" y="6156"/>
                  <a:pt x="7001" y="6049"/>
                </a:cubicBezTo>
                <a:cubicBezTo>
                  <a:pt x="7061" y="6025"/>
                  <a:pt x="7084" y="5965"/>
                  <a:pt x="7084" y="5906"/>
                </a:cubicBezTo>
                <a:lnTo>
                  <a:pt x="7084" y="5501"/>
                </a:lnTo>
                <a:cubicBezTo>
                  <a:pt x="7084" y="5418"/>
                  <a:pt x="7013" y="5322"/>
                  <a:pt x="6906" y="5322"/>
                </a:cubicBezTo>
                <a:lnTo>
                  <a:pt x="5679" y="5322"/>
                </a:lnTo>
                <a:lnTo>
                  <a:pt x="5679" y="4287"/>
                </a:lnTo>
                <a:lnTo>
                  <a:pt x="5822" y="4287"/>
                </a:lnTo>
                <a:cubicBezTo>
                  <a:pt x="6001" y="4501"/>
                  <a:pt x="6263" y="4656"/>
                  <a:pt x="6549" y="4656"/>
                </a:cubicBezTo>
                <a:cubicBezTo>
                  <a:pt x="7061" y="4656"/>
                  <a:pt x="7477" y="4239"/>
                  <a:pt x="7477" y="3727"/>
                </a:cubicBezTo>
                <a:cubicBezTo>
                  <a:pt x="7477" y="3227"/>
                  <a:pt x="7061" y="2810"/>
                  <a:pt x="6549" y="2810"/>
                </a:cubicBezTo>
                <a:cubicBezTo>
                  <a:pt x="6263" y="2810"/>
                  <a:pt x="5989" y="2941"/>
                  <a:pt x="5822" y="3179"/>
                </a:cubicBezTo>
                <a:lnTo>
                  <a:pt x="5679" y="3179"/>
                </a:lnTo>
                <a:lnTo>
                  <a:pt x="5679" y="2143"/>
                </a:lnTo>
                <a:lnTo>
                  <a:pt x="7882" y="2143"/>
                </a:lnTo>
                <a:cubicBezTo>
                  <a:pt x="7977" y="2143"/>
                  <a:pt x="8061" y="2060"/>
                  <a:pt x="8061" y="1965"/>
                </a:cubicBezTo>
                <a:cubicBezTo>
                  <a:pt x="8061" y="1870"/>
                  <a:pt x="7989" y="1786"/>
                  <a:pt x="7882" y="1786"/>
                </a:cubicBezTo>
                <a:lnTo>
                  <a:pt x="4286" y="1786"/>
                </a:lnTo>
                <a:lnTo>
                  <a:pt x="4286" y="1643"/>
                </a:lnTo>
                <a:cubicBezTo>
                  <a:pt x="4513" y="1465"/>
                  <a:pt x="4655" y="1203"/>
                  <a:pt x="4655" y="917"/>
                </a:cubicBezTo>
                <a:cubicBezTo>
                  <a:pt x="4655" y="417"/>
                  <a:pt x="4239" y="0"/>
                  <a:pt x="3739" y="0"/>
                </a:cubicBezTo>
                <a:close/>
              </a:path>
            </a:pathLst>
          </a:custGeom>
          <a:gradFill>
            <a:gsLst>
              <a:gs pos="0">
                <a:srgbClr val="BFBFBF"/>
              </a:gs>
              <a:gs pos="100000">
                <a:srgbClr val="5783A7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925" y="152400"/>
            <a:ext cx="4427759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31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Paiements</a:t>
            </a:r>
            <a:endParaRPr/>
          </a:p>
        </p:txBody>
      </p:sp>
      <p:sp>
        <p:nvSpPr>
          <p:cNvPr id="667" name="Google Shape;667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