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327"/>
  </p:normalViewPr>
  <p:slideViewPr>
    <p:cSldViewPr snapToGrid="0">
      <p:cViewPr>
        <p:scale>
          <a:sx n="140" d="100"/>
          <a:sy n="140" d="100"/>
        </p:scale>
        <p:origin x="1272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29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3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883"/>
            <a:ext cx="1478756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3"/>
            <a:ext cx="4350544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6"/>
            <a:ext cx="591502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0"/>
            <a:ext cx="290125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42130"/>
            <a:ext cx="291554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1539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1539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886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4417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EF73-D529-3542-A98D-07D7E026C8B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7676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- SPI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A4A35F-E21C-B1E3-40C9-486D97CD79A8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C2ACCE-BAF3-B959-3F5E-1C7319898E2E}"/>
                </a:ext>
              </a:extLst>
            </p:cNvPr>
            <p:cNvGrpSpPr/>
            <p:nvPr/>
          </p:nvGrpSpPr>
          <p:grpSpPr>
            <a:xfrm>
              <a:off x="1010524" y="1947919"/>
              <a:ext cx="5278958" cy="7222071"/>
              <a:chOff x="1010524" y="1947919"/>
              <a:chExt cx="5278958" cy="7222071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8C542C-6040-1605-AC34-5922167DA222}"/>
                  </a:ext>
                </a:extLst>
              </p:cNvPr>
              <p:cNvSpPr/>
              <p:nvPr/>
            </p:nvSpPr>
            <p:spPr>
              <a:xfrm>
                <a:off x="3073547" y="232918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4E622F90-65A2-4C14-E758-901BCCABF3AF}"/>
                  </a:ext>
                </a:extLst>
              </p:cNvPr>
              <p:cNvSpPr/>
              <p:nvPr/>
            </p:nvSpPr>
            <p:spPr>
              <a:xfrm>
                <a:off x="3073546" y="244250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79D850D-ABCD-3A20-D1F8-3E29E3B13AF0}"/>
                  </a:ext>
                </a:extLst>
              </p:cNvPr>
              <p:cNvGrpSpPr/>
              <p:nvPr/>
            </p:nvGrpSpPr>
            <p:grpSpPr>
              <a:xfrm>
                <a:off x="1010524" y="3409566"/>
                <a:ext cx="5074928" cy="4724851"/>
                <a:chOff x="6096001" y="1448549"/>
                <a:chExt cx="5074928" cy="472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8E295E7-BFC9-0707-C2D4-BEB90D7FD026}"/>
                    </a:ext>
                  </a:extLst>
                </p:cNvPr>
                <p:cNvSpPr/>
                <p:nvPr/>
              </p:nvSpPr>
              <p:spPr>
                <a:xfrm rot="16200000">
                  <a:off x="6312910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PB4</a:t>
                  </a: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EAFEF1D-CCD5-4256-CDE3-6D38138AD16A}"/>
                    </a:ext>
                  </a:extLst>
                </p:cNvPr>
                <p:cNvSpPr/>
                <p:nvPr/>
              </p:nvSpPr>
              <p:spPr>
                <a:xfrm rot="16200000">
                  <a:off x="6603909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PB3</a:t>
                  </a: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1C60F839-589E-4A16-236E-BF351E1DFBA8}"/>
                    </a:ext>
                  </a:extLst>
                </p:cNvPr>
                <p:cNvSpPr/>
                <p:nvPr/>
              </p:nvSpPr>
              <p:spPr>
                <a:xfrm rot="16200000">
                  <a:off x="6895796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PB2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749A151-1BC2-2505-A321-8D05F6B68D89}"/>
                    </a:ext>
                  </a:extLst>
                </p:cNvPr>
                <p:cNvSpPr/>
                <p:nvPr/>
              </p:nvSpPr>
              <p:spPr>
                <a:xfrm rot="16200000">
                  <a:off x="7182601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PB1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BE3D234-EDC7-9561-6DCF-A27B39B30730}"/>
                    </a:ext>
                  </a:extLst>
                </p:cNvPr>
                <p:cNvSpPr/>
                <p:nvPr/>
              </p:nvSpPr>
              <p:spPr>
                <a:xfrm rot="16200000">
                  <a:off x="7470778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PB0</a:t>
                  </a: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A99D70-E042-E2CA-C737-E0121D6C9FE8}"/>
                    </a:ext>
                  </a:extLst>
                </p:cNvPr>
                <p:cNvSpPr/>
                <p:nvPr/>
              </p:nvSpPr>
              <p:spPr>
                <a:xfrm rot="16200000">
                  <a:off x="7763732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PD7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C67711B-C021-B3A3-00AB-7A1D531BE5BE}"/>
                    </a:ext>
                  </a:extLst>
                </p:cNvPr>
                <p:cNvSpPr/>
                <p:nvPr/>
              </p:nvSpPr>
              <p:spPr>
                <a:xfrm rot="16200000">
                  <a:off x="8056280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PD6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9C9BA7A-D0F4-8050-B4AA-F37107B10CB9}"/>
                    </a:ext>
                  </a:extLst>
                </p:cNvPr>
                <p:cNvSpPr/>
                <p:nvPr/>
              </p:nvSpPr>
              <p:spPr>
                <a:xfrm rot="16200000">
                  <a:off x="8343557" y="1629854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PD5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59796B1-A83F-5526-8338-FB7F34801107}"/>
                    </a:ext>
                  </a:extLst>
                </p:cNvPr>
                <p:cNvSpPr/>
                <p:nvPr/>
              </p:nvSpPr>
              <p:spPr>
                <a:xfrm rot="16200000">
                  <a:off x="8628804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PD4</a:t>
                  </a: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2CCA926-448E-0567-0D7D-D376A8EBA894}"/>
                    </a:ext>
                  </a:extLst>
                </p:cNvPr>
                <p:cNvSpPr/>
                <p:nvPr/>
              </p:nvSpPr>
              <p:spPr>
                <a:xfrm rot="16200000">
                  <a:off x="8919639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PD3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9DC5B6E-DB7B-B9C5-B33D-8E45EB611CE9}"/>
                    </a:ext>
                  </a:extLst>
                </p:cNvPr>
                <p:cNvSpPr/>
                <p:nvPr/>
              </p:nvSpPr>
              <p:spPr>
                <a:xfrm rot="16200000">
                  <a:off x="92109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FBB746B-C3D8-1582-4E47-F33A4757B44F}"/>
                    </a:ext>
                  </a:extLst>
                </p:cNvPr>
                <p:cNvSpPr/>
                <p:nvPr/>
              </p:nvSpPr>
              <p:spPr>
                <a:xfrm rot="16200000">
                  <a:off x="100785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6567CCE-90B5-9B4D-5382-F184DA1D7DF7}"/>
                    </a:ext>
                  </a:extLst>
                </p:cNvPr>
                <p:cNvSpPr/>
                <p:nvPr/>
              </p:nvSpPr>
              <p:spPr>
                <a:xfrm rot="16200000">
                  <a:off x="10362678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PD1</a:t>
                  </a: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B6F3403-994F-60A2-A2BE-A23E4AD16513}"/>
                    </a:ext>
                  </a:extLst>
                </p:cNvPr>
                <p:cNvSpPr/>
                <p:nvPr/>
              </p:nvSpPr>
              <p:spPr>
                <a:xfrm rot="16200000">
                  <a:off x="9783663" y="1628875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9C60BEE-FF91-2E34-B977-1E12299C3B21}"/>
                    </a:ext>
                  </a:extLst>
                </p:cNvPr>
                <p:cNvSpPr/>
                <p:nvPr/>
              </p:nvSpPr>
              <p:spPr>
                <a:xfrm rot="16200000">
                  <a:off x="6312909" y="5675051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PB5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C55249B-E17E-47B0-E8BC-E5EDF5131775}"/>
                    </a:ext>
                  </a:extLst>
                </p:cNvPr>
                <p:cNvSpPr/>
                <p:nvPr/>
              </p:nvSpPr>
              <p:spPr>
                <a:xfrm rot="16200000">
                  <a:off x="7182600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PC0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74D817C-B3EC-4A48-CFD4-2EC87A966F2D}"/>
                    </a:ext>
                  </a:extLst>
                </p:cNvPr>
                <p:cNvSpPr/>
                <p:nvPr/>
              </p:nvSpPr>
              <p:spPr>
                <a:xfrm rot="16200000">
                  <a:off x="7470777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185BE-0D8C-33EA-0019-E25FD3CE3A1C}"/>
                    </a:ext>
                  </a:extLst>
                </p:cNvPr>
                <p:cNvSpPr/>
                <p:nvPr/>
              </p:nvSpPr>
              <p:spPr>
                <a:xfrm rot="16200000">
                  <a:off x="7763731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PC2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4F38B03-EAC7-F872-DE5A-608BB9ECB59F}"/>
                    </a:ext>
                  </a:extLst>
                </p:cNvPr>
                <p:cNvSpPr/>
                <p:nvPr/>
              </p:nvSpPr>
              <p:spPr>
                <a:xfrm rot="16200000">
                  <a:off x="805627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PC3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55BAE45-3E72-6B90-885C-0F8DCDBB9F9B}"/>
                    </a:ext>
                  </a:extLst>
                </p:cNvPr>
                <p:cNvSpPr/>
                <p:nvPr/>
              </p:nvSpPr>
              <p:spPr>
                <a:xfrm rot="16200000">
                  <a:off x="8343556" y="567457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PC4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83C4687-B8F3-6EDE-1E5E-2CACB06CA155}"/>
                    </a:ext>
                  </a:extLst>
                </p:cNvPr>
                <p:cNvSpPr/>
                <p:nvPr/>
              </p:nvSpPr>
              <p:spPr>
                <a:xfrm rot="16200000">
                  <a:off x="9783662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AA0CACA-6ED1-EDD9-E76B-4533222AB7F3}"/>
                    </a:ext>
                  </a:extLst>
                </p:cNvPr>
                <p:cNvSpPr/>
                <p:nvPr/>
              </p:nvSpPr>
              <p:spPr>
                <a:xfrm rot="16200000">
                  <a:off x="862826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PC5</a:t>
                  </a:r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051D4EB8-8FC7-4B44-65D1-2726D63DEB75}"/>
                    </a:ext>
                  </a:extLst>
                </p:cNvPr>
                <p:cNvGrpSpPr/>
                <p:nvPr/>
              </p:nvGrpSpPr>
              <p:grpSpPr>
                <a:xfrm>
                  <a:off x="6096001" y="2073294"/>
                  <a:ext cx="5074928" cy="3669061"/>
                  <a:chOff x="6096001" y="2073294"/>
                  <a:chExt cx="5074928" cy="3669061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0849969-0631-8996-7B45-C3C79C38413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19154" y="1208690"/>
                    <a:ext cx="2028621" cy="5074928"/>
                    <a:chOff x="7785187" y="1853986"/>
                    <a:chExt cx="1377863" cy="3446951"/>
                  </a:xfrm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EF7800E4-A013-5F96-65A6-0A51395E7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187" y="1918909"/>
                      <a:ext cx="1377863" cy="3382028"/>
                    </a:xfrm>
                    <a:prstGeom prst="rect">
                      <a:avLst/>
                    </a:prstGeom>
                    <a:solidFill>
                      <a:srgbClr val="007F7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37BE3265-8B27-A2C4-5D8F-4DAB4893F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F813FAA2-3170-24C5-AC27-9142D0B93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63538896-4F0A-3DC3-2F8D-FABE53537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A46AECB3-6716-7ADC-265A-BEBF5DDCF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3C1E461F-508D-9E16-22E0-3B1634814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48B98A41-1F5F-99B9-7C22-ECB26E95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1596BE27-CB2A-E8D6-1D7A-0381EC112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7C5266A2-44BD-2270-5741-62C86D799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3C8BAF74-9F6F-75C6-0E75-FB7E1EF80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9AFF6E61-C534-064F-4376-EAEEBCD01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D3F8001A-D4D0-A4BE-D375-B2D10680A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4C0B138B-AB88-C338-5CC2-6688FE76F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C2D1C380-4835-AFDB-BF03-9353EF399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DC2BAB3A-B6D3-D626-E4CC-31B89CB5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09E76AB1-D207-EB4E-B426-39CA02A52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68B8E8BD-C15A-39D9-295F-6F9103200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BF18BD3C-9DF8-B33D-E26A-A574C0F5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2CD3C382-50EA-920A-59BD-57188A5F7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2CB6C632-BA46-510D-846F-2AA9CE903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EB811388-B9DE-8508-95E8-4A8EC9F37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2C9D764-8CB5-983C-D5F5-E613B6C95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9B4E5C7D-C4D9-E3DC-E370-48E0D6F7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8" name="Oval 287">
                      <a:extLst>
                        <a:ext uri="{FF2B5EF4-FFF2-40B4-BE49-F238E27FC236}">
                          <a16:creationId xmlns:a16="http://schemas.microsoft.com/office/drawing/2014/main" id="{88D28B3F-7ED9-AE5C-AD75-7DF8ACDCF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4EBD1E5F-C8AF-953F-12D4-D7D71A9AB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0E88D37F-A38C-14B5-D396-937B32AF6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A7C07509-F94A-2C74-89DF-EF03BC6E7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DCF859C3-9538-0816-4002-945AC7DD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A47E0AB-81CF-993E-8651-DBF947B64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4D64DA9-6367-9786-1DB1-10A64F866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C7E657AE-624F-72B1-F019-6AD25A4E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1987029C-819B-939D-1AFA-0B4964A88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0BDD618B-EDF7-302A-EC08-56AE5647A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91335B7D-5CBB-94C3-C794-72055B8B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198D0596-35AD-F3D7-341D-1590C7D8B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E074AB3-0169-A889-6A60-18ACA6541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6134" y="1853986"/>
                      <a:ext cx="673100" cy="62743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1" name="Diamond 300">
                      <a:extLst>
                        <a:ext uri="{FF2B5EF4-FFF2-40B4-BE49-F238E27FC236}">
                          <a16:creationId xmlns:a16="http://schemas.microsoft.com/office/drawing/2014/main" id="{36C7BFFF-6E10-E1AA-6487-9B7F3796C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7311" y="2888037"/>
                      <a:ext cx="590746" cy="590746"/>
                    </a:xfrm>
                    <a:prstGeom prst="diamond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9B23DE1A-947F-93B5-7FCB-652782ECC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9465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AF55B1A9-91E7-5BC9-D450-7D7009E7A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3238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DFBD4E3C-D7D1-7D5D-67D6-625C71A2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9549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C288F16-21AA-B5D8-01FF-0CA2B43EE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3322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7D2EDD72-C77F-B110-06AA-D1186A800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1157" y="4914251"/>
                      <a:ext cx="596900" cy="380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96E36B21-3450-3AB2-FB1B-40E9491C7E9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7356" y="2311361"/>
                    <a:ext cx="559300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D0 (RX)</a:t>
                    </a: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62B4CE0-ECD7-6455-44B8-CD40F87D396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16549" y="2320050"/>
                    <a:ext cx="552399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D1 (TX)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EDC4C13B-E923-AEE3-6C1D-A71CBBB2DD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0775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D3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BBA29C8-0289-2A2D-F579-408D19DAC6C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225749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D2</a:t>
                    </a: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BF2969A7-9C1A-93A9-BB04-97E6A0A8089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42330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D4</a:t>
                    </a: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1A533B99-D234-F716-5E4D-6CB443E2C00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632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D5</a:t>
                    </a: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BED3644D-81E5-8DE6-4BA8-65B69F24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066085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D6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E8EF68A-FE42-F8B8-B432-833CCB2D9A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80078" y="2257666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D7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28BD76F6-B42C-A902-CF3E-FEE8CD3955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484610" y="2252814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D8</a:t>
                    </a: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71E17FA-9862-A1CA-7EE5-601D2EB65E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96659" y="2257665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D9</a:t>
                    </a: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D94A72C-9A10-7EAB-AAA8-ACE9B950264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04221" y="2341733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D10</a:t>
                    </a: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C0111F2-49D5-34DE-5996-2D909E7110F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20168" y="2341732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D11</a:t>
                    </a: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83A5871B-819C-C760-DB29-1BE0B84520E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9" y="2336403"/>
                    <a:ext cx="447496" cy="291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D12</a:t>
                    </a: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E761AD18-2B28-A37E-08F4-F4AB7A3B7BF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82884" y="2347026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3FCB85E3-228A-AF1D-645D-65E5486FD51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74891" y="4897058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9DC04DA5-4A6A-291A-1EF2-8ACB6AEA0ED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8" y="4849930"/>
                    <a:ext cx="447495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D13</a:t>
                    </a: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3F9FBF6-56E9-84DE-3E5F-1465A7FE94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38290" y="5052772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A0/D14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BABF8BDD-86EA-F00D-1C90-2752D25EA33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26243" y="505928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A1/D15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C50BCFC8-3392-B2E8-6F2F-DF3314E5F4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619173" y="5053247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A2/D16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A8944CC6-7EFA-ADBE-A9B4-4779DF547D5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901660" y="505277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A3/D17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FD661A2-B109-EE1C-748F-27D3F41D4B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201057" y="505810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A4/D18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27061D98-ADEB-886E-DF9D-974EFDDB2F0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481745" y="505173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A5/D19</a:t>
                    </a: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D7ECA0-F04C-42FB-88A4-02F0FF1E2C8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081583" y="4797186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A6</a:t>
                    </a: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81A8873-EFA2-ECFA-31A4-E3E5A8DC817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374832" y="4801779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A7</a:t>
                    </a: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0165597C-B850-1460-E9B2-05A9156195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061934" y="4978947"/>
                    <a:ext cx="6786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GND</a:t>
                    </a: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0C08ABD-C18B-7942-E998-E3E6AA6F295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97471" y="4877817"/>
                    <a:ext cx="4090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VIN</a:t>
                    </a: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0BD6D6AF-E78B-78B0-0D76-E3DAE2B5304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61323" y="4877817"/>
                    <a:ext cx="3497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5V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77337D6-9F82-0DA2-352F-B7B48221DCC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57987" y="4877817"/>
                    <a:ext cx="5036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AREF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AADA2A6-6A45-EDFF-1142-E8A25AD7F78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14540" y="4877817"/>
                    <a:ext cx="4283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3V3</a:t>
                    </a: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481C5775-F7A7-5A58-1424-7EBDA296EA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500691" y="2274626"/>
                    <a:ext cx="6505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200" dirty="0"/>
                      <a:t>GND</a:t>
                    </a:r>
                  </a:p>
                </p:txBody>
              </p:sp>
            </p:grp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EB6414AD-E6A4-C5AC-636F-AE2255EEF1DB}"/>
                  </a:ext>
                </a:extLst>
              </p:cNvPr>
              <p:cNvSpPr txBox="1"/>
              <p:nvPr/>
            </p:nvSpPr>
            <p:spPr>
              <a:xfrm>
                <a:off x="2872001" y="2937990"/>
                <a:ext cx="114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Keypad Rows</a:t>
                </a:r>
              </a:p>
              <a:p>
                <a:pPr algn="ctr"/>
                <a:r>
                  <a:rPr lang="en-US" sz="1400" dirty="0"/>
                  <a:t>*     7     4     1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7F072EAD-5812-81F3-8CBE-7CEF9CDC284F}"/>
                  </a:ext>
                </a:extLst>
              </p:cNvPr>
              <p:cNvSpPr txBox="1"/>
              <p:nvPr/>
            </p:nvSpPr>
            <p:spPr>
              <a:xfrm rot="16200000">
                <a:off x="1326452" y="8207842"/>
                <a:ext cx="4555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SCK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6FAD5CB-8889-77DD-993C-CB99001FAE44}"/>
                  </a:ext>
                </a:extLst>
              </p:cNvPr>
              <p:cNvSpPr txBox="1"/>
              <p:nvPr/>
            </p:nvSpPr>
            <p:spPr>
              <a:xfrm rot="16200000">
                <a:off x="1595641" y="3045711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COPI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E099B3B-FFA6-007C-F9F6-FFF1ED0D1064}"/>
                  </a:ext>
                </a:extLst>
              </p:cNvPr>
              <p:cNvSpPr txBox="1"/>
              <p:nvPr/>
            </p:nvSpPr>
            <p:spPr>
              <a:xfrm rot="16200000">
                <a:off x="1970357" y="3107341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CS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01FCBB3-08B3-D58A-6385-F24C8D0E9D53}"/>
                  </a:ext>
                </a:extLst>
              </p:cNvPr>
              <p:cNvGrpSpPr/>
              <p:nvPr/>
            </p:nvGrpSpPr>
            <p:grpSpPr>
              <a:xfrm>
                <a:off x="1924778" y="1947919"/>
                <a:ext cx="254550" cy="203654"/>
                <a:chOff x="1762232" y="1995055"/>
                <a:chExt cx="254550" cy="203654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47B1A17-452F-47A8-3C66-9F78671DFBB1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92426A6-416A-539C-A9A9-E3933EFD4753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89394D39-ADA1-1EA6-6A4D-A8E170D5A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0845E6A-BCC8-AF3A-3795-7206D7EBBD63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E337E5E-D02F-8746-6C3D-46C86067EA90}"/>
                  </a:ext>
                </a:extLst>
              </p:cNvPr>
              <p:cNvGrpSpPr/>
              <p:nvPr/>
            </p:nvGrpSpPr>
            <p:grpSpPr>
              <a:xfrm>
                <a:off x="2403254" y="2350121"/>
                <a:ext cx="254550" cy="203654"/>
                <a:chOff x="1762232" y="1995055"/>
                <a:chExt cx="254550" cy="203654"/>
              </a:xfrm>
            </p:grpSpPr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9BEAA9F-F78C-FA72-22DF-E13E0EC502A4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0A8270-34B1-03E1-5F51-9BCCCBBB9F24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D9AF90F-BF94-953F-3AAA-908A37407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46F6540-23E8-4EF5-B902-9CFD34EA3EBE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1DF89F87-E5EA-0FDB-0A56-CCA8B0F1BF3B}"/>
                  </a:ext>
                </a:extLst>
              </p:cNvPr>
              <p:cNvSpPr/>
              <p:nvPr/>
            </p:nvSpPr>
            <p:spPr>
              <a:xfrm>
                <a:off x="3070979" y="2301990"/>
                <a:ext cx="254550" cy="262156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Elbow Connector 334">
                <a:extLst>
                  <a:ext uri="{FF2B5EF4-FFF2-40B4-BE49-F238E27FC236}">
                    <a16:creationId xmlns:a16="http://schemas.microsoft.com/office/drawing/2014/main" id="{285F613B-05CE-E6B5-9C9C-89601A93F3C2}"/>
                  </a:ext>
                </a:extLst>
              </p:cNvPr>
              <p:cNvCxnSpPr>
                <a:cxnSpLocks/>
                <a:stCxn id="221" idx="3"/>
                <a:endCxn id="333" idx="2"/>
              </p:cNvCxnSpPr>
              <p:nvPr/>
            </p:nvCxnSpPr>
            <p:spPr>
              <a:xfrm rot="16200000" flipV="1">
                <a:off x="3402647" y="2347419"/>
                <a:ext cx="985031" cy="113926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Elbow Connector 337">
                <a:extLst>
                  <a:ext uri="{FF2B5EF4-FFF2-40B4-BE49-F238E27FC236}">
                    <a16:creationId xmlns:a16="http://schemas.microsoft.com/office/drawing/2014/main" id="{290F2861-E858-9945-F414-F747213B71A3}"/>
                  </a:ext>
                </a:extLst>
              </p:cNvPr>
              <p:cNvCxnSpPr>
                <a:cxnSpLocks/>
                <a:stCxn id="214" idx="3"/>
                <a:endCxn id="326" idx="4"/>
              </p:cNvCxnSpPr>
              <p:nvPr/>
            </p:nvCxnSpPr>
            <p:spPr>
              <a:xfrm rot="16200000" flipV="1">
                <a:off x="2007831" y="2980936"/>
                <a:ext cx="855792" cy="1470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Elbow Connector 340">
                <a:extLst>
                  <a:ext uri="{FF2B5EF4-FFF2-40B4-BE49-F238E27FC236}">
                    <a16:creationId xmlns:a16="http://schemas.microsoft.com/office/drawing/2014/main" id="{F101C648-48F9-566A-A491-0ED7C46A5497}"/>
                  </a:ext>
                </a:extLst>
              </p:cNvPr>
              <p:cNvCxnSpPr>
                <a:cxnSpLocks/>
                <a:stCxn id="215" idx="3"/>
                <a:endCxn id="310" idx="6"/>
              </p:cNvCxnSpPr>
              <p:nvPr/>
            </p:nvCxnSpPr>
            <p:spPr>
              <a:xfrm rot="16200000" flipV="1">
                <a:off x="1801445" y="2486373"/>
                <a:ext cx="1296774" cy="5496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Elbow Connector 346">
                <a:extLst>
                  <a:ext uri="{FF2B5EF4-FFF2-40B4-BE49-F238E27FC236}">
                    <a16:creationId xmlns:a16="http://schemas.microsoft.com/office/drawing/2014/main" id="{F58AEFEA-6E10-DB91-E4E5-806D924484DD}"/>
                  </a:ext>
                </a:extLst>
              </p:cNvPr>
              <p:cNvCxnSpPr>
                <a:cxnSpLocks/>
                <a:stCxn id="350" idx="1"/>
                <a:endCxn id="310" idx="6"/>
              </p:cNvCxnSpPr>
              <p:nvPr/>
            </p:nvCxnSpPr>
            <p:spPr>
              <a:xfrm rot="10800000">
                <a:off x="2175025" y="2112793"/>
                <a:ext cx="898522" cy="266272"/>
              </a:xfrm>
              <a:prstGeom prst="bentConnector3">
                <a:avLst>
                  <a:gd name="adj1" fmla="val 38693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26E37073-14B3-8752-10F1-A71EC040EA23}"/>
                  </a:ext>
                </a:extLst>
              </p:cNvPr>
              <p:cNvSpPr/>
              <p:nvPr/>
            </p:nvSpPr>
            <p:spPr>
              <a:xfrm>
                <a:off x="2435225" y="2492375"/>
                <a:ext cx="628650" cy="292100"/>
              </a:xfrm>
              <a:custGeom>
                <a:avLst/>
                <a:gdLst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292100">
                    <a:moveTo>
                      <a:pt x="0" y="285750"/>
                    </a:moveTo>
                    <a:lnTo>
                      <a:pt x="244475" y="292100"/>
                    </a:lnTo>
                    <a:cubicBezTo>
                      <a:pt x="250825" y="233892"/>
                      <a:pt x="276225" y="251883"/>
                      <a:pt x="292100" y="231775"/>
                    </a:cubicBezTo>
                    <a:cubicBezTo>
                      <a:pt x="306917" y="251883"/>
                      <a:pt x="337608" y="243417"/>
                      <a:pt x="336550" y="292100"/>
                    </a:cubicBezTo>
                    <a:lnTo>
                      <a:pt x="434975" y="292100"/>
                    </a:lnTo>
                    <a:lnTo>
                      <a:pt x="434975" y="0"/>
                    </a:lnTo>
                    <a:lnTo>
                      <a:pt x="62865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329CF05-352D-1AFD-C274-E1042909531F}"/>
                  </a:ext>
                </a:extLst>
              </p:cNvPr>
              <p:cNvGrpSpPr/>
              <p:nvPr/>
            </p:nvGrpSpPr>
            <p:grpSpPr>
              <a:xfrm>
                <a:off x="1888504" y="2144530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DFC7696F-9B00-9CAB-2257-9FA81ED5A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43D7700-C1BF-BC92-24DE-81BBBE91A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E93BCCC6-E24E-6B6A-E047-C64470C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254AB2E-4A4B-7799-8C96-828CCCD4A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D4148BE6-16CB-CED2-6CB9-CA1B42D3A10F}"/>
                  </a:ext>
                </a:extLst>
              </p:cNvPr>
              <p:cNvGrpSpPr/>
              <p:nvPr/>
            </p:nvGrpSpPr>
            <p:grpSpPr>
              <a:xfrm>
                <a:off x="2550729" y="2531883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0A671D31-9773-06D3-DAB5-7567C2A60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037A0EF-6FCC-14F4-4ED8-034A4FFCF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2DC0A9D-D1D1-193A-0AAD-3F4DA38E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D62E956C-E408-F019-3171-6309B7D65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76C8B7A-7F7F-469E-8256-16073CC0D4C6}"/>
                  </a:ext>
                </a:extLst>
              </p:cNvPr>
              <p:cNvSpPr/>
              <p:nvPr/>
            </p:nvSpPr>
            <p:spPr>
              <a:xfrm>
                <a:off x="3729806" y="8895881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2841042E-4580-2E10-0AC5-3D4F3D4D84BA}"/>
                  </a:ext>
                </a:extLst>
              </p:cNvPr>
              <p:cNvSpPr/>
              <p:nvPr/>
            </p:nvSpPr>
            <p:spPr>
              <a:xfrm>
                <a:off x="3729806" y="8964143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70C473A-3C64-E948-892E-60FC32C5BCF7}"/>
                  </a:ext>
                </a:extLst>
              </p:cNvPr>
              <p:cNvSpPr/>
              <p:nvPr/>
            </p:nvSpPr>
            <p:spPr>
              <a:xfrm>
                <a:off x="3729806" y="9032405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845065F-4719-ADE9-0E6E-6093D5C1C368}"/>
                  </a:ext>
                </a:extLst>
              </p:cNvPr>
              <p:cNvSpPr/>
              <p:nvPr/>
            </p:nvSpPr>
            <p:spPr>
              <a:xfrm>
                <a:off x="3729806" y="9099079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Elbow Connector 391">
                <a:extLst>
                  <a:ext uri="{FF2B5EF4-FFF2-40B4-BE49-F238E27FC236}">
                    <a16:creationId xmlns:a16="http://schemas.microsoft.com/office/drawing/2014/main" id="{A1FC4880-5CA7-7885-9CB1-58A5C80B68AA}"/>
                  </a:ext>
                </a:extLst>
              </p:cNvPr>
              <p:cNvCxnSpPr>
                <a:cxnSpLocks/>
                <a:stCxn id="229" idx="1"/>
                <a:endCxn id="387" idx="1"/>
              </p:cNvCxnSpPr>
              <p:nvPr/>
            </p:nvCxnSpPr>
            <p:spPr>
              <a:xfrm rot="16200000" flipH="1">
                <a:off x="3124160" y="8320398"/>
                <a:ext cx="791626" cy="419666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Elbow Connector 393">
                <a:extLst>
                  <a:ext uri="{FF2B5EF4-FFF2-40B4-BE49-F238E27FC236}">
                    <a16:creationId xmlns:a16="http://schemas.microsoft.com/office/drawing/2014/main" id="{BE73D28D-A7A1-C233-CAE3-0F7FE3E5AE20}"/>
                  </a:ext>
                </a:extLst>
              </p:cNvPr>
              <p:cNvCxnSpPr>
                <a:cxnSpLocks/>
                <a:stCxn id="228" idx="1"/>
                <a:endCxn id="388" idx="1"/>
              </p:cNvCxnSpPr>
              <p:nvPr/>
            </p:nvCxnSpPr>
            <p:spPr>
              <a:xfrm rot="16200000" flipH="1">
                <a:off x="2943755" y="8208255"/>
                <a:ext cx="859888" cy="7122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Elbow Connector 396">
                <a:extLst>
                  <a:ext uri="{FF2B5EF4-FFF2-40B4-BE49-F238E27FC236}">
                    <a16:creationId xmlns:a16="http://schemas.microsoft.com/office/drawing/2014/main" id="{9D26D49C-BEC8-57BE-5B56-10D73A62DCFC}"/>
                  </a:ext>
                </a:extLst>
              </p:cNvPr>
              <p:cNvCxnSpPr>
                <a:cxnSpLocks/>
                <a:stCxn id="227" idx="1"/>
                <a:endCxn id="389" idx="1"/>
              </p:cNvCxnSpPr>
              <p:nvPr/>
            </p:nvCxnSpPr>
            <p:spPr>
              <a:xfrm rot="16200000" flipH="1">
                <a:off x="2763147" y="8095909"/>
                <a:ext cx="928150" cy="1005168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Elbow Connector 399">
                <a:extLst>
                  <a:ext uri="{FF2B5EF4-FFF2-40B4-BE49-F238E27FC236}">
                    <a16:creationId xmlns:a16="http://schemas.microsoft.com/office/drawing/2014/main" id="{98FE86F4-EF16-EFA6-047E-D430C4D27F0C}"/>
                  </a:ext>
                </a:extLst>
              </p:cNvPr>
              <p:cNvCxnSpPr>
                <a:cxnSpLocks/>
                <a:stCxn id="226" idx="1"/>
                <a:endCxn id="390" idx="1"/>
              </p:cNvCxnSpPr>
              <p:nvPr/>
            </p:nvCxnSpPr>
            <p:spPr>
              <a:xfrm rot="16200000" flipH="1">
                <a:off x="2585721" y="7985157"/>
                <a:ext cx="994824" cy="129334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700A9FBB-F620-CB4B-4E95-1552226850FB}"/>
                  </a:ext>
                </a:extLst>
              </p:cNvPr>
              <p:cNvSpPr/>
              <p:nvPr/>
            </p:nvSpPr>
            <p:spPr>
              <a:xfrm>
                <a:off x="3717918" y="8890898"/>
                <a:ext cx="270995" cy="279092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B839CF0-025E-8B2F-9B30-ABAA30122420}"/>
                  </a:ext>
                </a:extLst>
              </p:cNvPr>
              <p:cNvSpPr txBox="1"/>
              <p:nvPr/>
            </p:nvSpPr>
            <p:spPr>
              <a:xfrm>
                <a:off x="2179696" y="8133944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39A6D582-6D3A-50FE-BB62-42F07C2334BC}"/>
                  </a:ext>
                </a:extLst>
              </p:cNvPr>
              <p:cNvGrpSpPr/>
              <p:nvPr/>
            </p:nvGrpSpPr>
            <p:grpSpPr>
              <a:xfrm>
                <a:off x="3831777" y="8523712"/>
                <a:ext cx="254550" cy="131611"/>
                <a:chOff x="5237936" y="8408361"/>
                <a:chExt cx="254550" cy="131611"/>
              </a:xfrm>
            </p:grpSpPr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B24BFE8-B362-591A-AD4C-C1C058D078C5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161E7E6-5567-7DB9-2A92-29B62E45FCCA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146F4917-7A4A-E45B-8259-849654853744}"/>
                    </a:ext>
                  </a:extLst>
                </p:cNvPr>
                <p:cNvCxnSpPr>
                  <a:cxnSpLocks/>
                  <a:stCxn id="414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62ED888A-554F-31DA-8F64-9B1D214F7B29}"/>
                  </a:ext>
                </a:extLst>
              </p:cNvPr>
              <p:cNvGrpSpPr/>
              <p:nvPr/>
            </p:nvGrpSpPr>
            <p:grpSpPr>
              <a:xfrm>
                <a:off x="3979252" y="863343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784AF06B-3BE9-0300-6370-CD7D1365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9A8610-0F24-7D08-FC2C-A901986C1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DE4F4AE3-B340-DE00-BDFF-8F3E29307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F8807EC1-DDDB-6ED4-699F-D88C7CD1B4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1DA3A122-0F2D-F990-297A-3AF888DE3ADF}"/>
                  </a:ext>
                </a:extLst>
              </p:cNvPr>
              <p:cNvGrpSpPr/>
              <p:nvPr/>
            </p:nvGrpSpPr>
            <p:grpSpPr>
              <a:xfrm>
                <a:off x="4302765" y="8523712"/>
                <a:ext cx="254550" cy="131611"/>
                <a:chOff x="5237936" y="8408361"/>
                <a:chExt cx="254550" cy="131611"/>
              </a:xfrm>
            </p:grpSpPr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068B8E3C-1EFE-2AB9-4861-8EBE970490EF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F4133BCA-AB27-C338-E440-7CB0EF808C78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97B69856-0A21-D3B6-9FF6-530FCD624AE0}"/>
                    </a:ext>
                  </a:extLst>
                </p:cNvPr>
                <p:cNvCxnSpPr>
                  <a:cxnSpLocks/>
                  <a:stCxn id="426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2421BA22-BD28-4BA2-DC85-15D7CF324FCD}"/>
                  </a:ext>
                </a:extLst>
              </p:cNvPr>
              <p:cNvGrpSpPr/>
              <p:nvPr/>
            </p:nvGrpSpPr>
            <p:grpSpPr>
              <a:xfrm>
                <a:off x="4450240" y="863343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BED74732-FA4D-E541-4D31-55052F387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CE7DD1-5CD1-CB78-EA85-8398295D8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233B69FA-2504-3217-10B8-9C1AA0D98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C4EA3492-407C-485D-D4E0-8CE5FEA89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4" name="Elbow Connector 433">
                <a:extLst>
                  <a:ext uri="{FF2B5EF4-FFF2-40B4-BE49-F238E27FC236}">
                    <a16:creationId xmlns:a16="http://schemas.microsoft.com/office/drawing/2014/main" id="{6AA8ECA9-B237-B239-9DA3-FAB114B7B20E}"/>
                  </a:ext>
                </a:extLst>
              </p:cNvPr>
              <p:cNvCxnSpPr>
                <a:cxnSpLocks/>
                <a:stCxn id="230" idx="1"/>
                <a:endCxn id="414" idx="2"/>
              </p:cNvCxnSpPr>
              <p:nvPr/>
            </p:nvCxnSpPr>
            <p:spPr>
              <a:xfrm rot="16200000" flipH="1">
                <a:off x="3469776" y="8261585"/>
                <a:ext cx="489642" cy="23436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>
                <a:extLst>
                  <a:ext uri="{FF2B5EF4-FFF2-40B4-BE49-F238E27FC236}">
                    <a16:creationId xmlns:a16="http://schemas.microsoft.com/office/drawing/2014/main" id="{C706F799-0024-FBDD-BEBA-D4C869468A16}"/>
                  </a:ext>
                </a:extLst>
              </p:cNvPr>
              <p:cNvCxnSpPr>
                <a:cxnSpLocks/>
                <a:stCxn id="232" idx="1"/>
                <a:endCxn id="426" idx="0"/>
              </p:cNvCxnSpPr>
              <p:nvPr/>
            </p:nvCxnSpPr>
            <p:spPr>
              <a:xfrm rot="16200000" flipH="1">
                <a:off x="3879601" y="8136946"/>
                <a:ext cx="457430" cy="452373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D1B5C854-3047-6E10-EC5B-7691C62760A8}"/>
                  </a:ext>
                </a:extLst>
              </p:cNvPr>
              <p:cNvSpPr/>
              <p:nvPr/>
            </p:nvSpPr>
            <p:spPr>
              <a:xfrm>
                <a:off x="3991555" y="3053301"/>
                <a:ext cx="2297927" cy="5971429"/>
              </a:xfrm>
              <a:custGeom>
                <a:avLst/>
                <a:gdLst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927" h="5971429">
                    <a:moveTo>
                      <a:pt x="0" y="5971429"/>
                    </a:moveTo>
                    <a:lnTo>
                      <a:pt x="2297927" y="5971429"/>
                    </a:lnTo>
                    <a:lnTo>
                      <a:pt x="2297927" y="55659"/>
                    </a:lnTo>
                    <a:lnTo>
                      <a:pt x="2202511" y="55659"/>
                    </a:lnTo>
                    <a:lnTo>
                      <a:pt x="540688" y="55659"/>
                    </a:lnTo>
                    <a:cubicBezTo>
                      <a:pt x="541710" y="2181"/>
                      <a:pt x="498281" y="18553"/>
                      <a:pt x="477078" y="0"/>
                    </a:cubicBezTo>
                    <a:cubicBezTo>
                      <a:pt x="458525" y="18553"/>
                      <a:pt x="420922" y="8531"/>
                      <a:pt x="421419" y="55659"/>
                    </a:cubicBezTo>
                    <a:lnTo>
                      <a:pt x="182880" y="55659"/>
                    </a:lnTo>
                    <a:lnTo>
                      <a:pt x="182880" y="35780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ED96222A-A190-0E51-0D3A-C10A96F0D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1564459" y="2306882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9EABF2E6-FD19-8BDF-EA15-40247D9D3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1350545" y="2482559"/>
                <a:ext cx="431800" cy="376990"/>
              </a:xfrm>
              <a:prstGeom prst="rect">
                <a:avLst/>
              </a:prstGeom>
            </p:spPr>
          </p:pic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59F9FB9-CA7F-6EF2-5FD5-761020C12D71}"/>
                  </a:ext>
                </a:extLst>
              </p:cNvPr>
              <p:cNvCxnSpPr>
                <a:cxnSpLocks/>
                <a:stCxn id="211" idx="3"/>
                <a:endCxn id="449" idx="3"/>
              </p:cNvCxnSpPr>
              <p:nvPr/>
            </p:nvCxnSpPr>
            <p:spPr>
              <a:xfrm flipH="1" flipV="1">
                <a:off x="1566445" y="2886954"/>
                <a:ext cx="326" cy="5226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352C669-5563-09F7-3325-42DE4CFAFF4D}"/>
                  </a:ext>
                </a:extLst>
              </p:cNvPr>
              <p:cNvGrpSpPr/>
              <p:nvPr/>
            </p:nvGrpSpPr>
            <p:grpSpPr>
              <a:xfrm>
                <a:off x="1923618" y="2453975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6000B21-CDA5-95C1-B4E4-C5F849CB6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351FED7-2DA0-5B25-C392-EFA8581A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2F2903DA-87DA-276F-CA04-6352E8FA6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CF23326F-89CA-124C-EAF0-7DCF4ED5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89CF41-FB73-E309-55C7-7FA0E6629CAF}"/>
                </a:ext>
              </a:extLst>
            </p:cNvPr>
            <p:cNvSpPr/>
            <p:nvPr/>
          </p:nvSpPr>
          <p:spPr>
            <a:xfrm>
              <a:off x="3318422" y="2371700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9C7900-6389-BD2C-BFD3-8892A68B2192}"/>
                </a:ext>
              </a:extLst>
            </p:cNvPr>
            <p:cNvSpPr/>
            <p:nvPr/>
          </p:nvSpPr>
          <p:spPr>
            <a:xfrm>
              <a:off x="3971221" y="8980627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I2C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0319A-26A0-1B9C-1566-0A06349A4BFD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CD7DE69-E85E-10C5-DA02-FDD6CE36924B}"/>
                </a:ext>
              </a:extLst>
            </p:cNvPr>
            <p:cNvGrpSpPr/>
            <p:nvPr/>
          </p:nvGrpSpPr>
          <p:grpSpPr>
            <a:xfrm>
              <a:off x="1010524" y="1947919"/>
              <a:ext cx="5278958" cy="7222071"/>
              <a:chOff x="1010524" y="1947919"/>
              <a:chExt cx="5278958" cy="7222071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8C542C-6040-1605-AC34-5922167DA222}"/>
                  </a:ext>
                </a:extLst>
              </p:cNvPr>
              <p:cNvSpPr/>
              <p:nvPr/>
            </p:nvSpPr>
            <p:spPr>
              <a:xfrm>
                <a:off x="3073547" y="232918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4E622F90-65A2-4C14-E758-901BCCABF3AF}"/>
                  </a:ext>
                </a:extLst>
              </p:cNvPr>
              <p:cNvSpPr/>
              <p:nvPr/>
            </p:nvSpPr>
            <p:spPr>
              <a:xfrm>
                <a:off x="3073546" y="244250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79D850D-ABCD-3A20-D1F8-3E29E3B13AF0}"/>
                  </a:ext>
                </a:extLst>
              </p:cNvPr>
              <p:cNvGrpSpPr/>
              <p:nvPr/>
            </p:nvGrpSpPr>
            <p:grpSpPr>
              <a:xfrm>
                <a:off x="1010524" y="3409566"/>
                <a:ext cx="5074928" cy="4724851"/>
                <a:chOff x="6096001" y="1448549"/>
                <a:chExt cx="5074928" cy="472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8E295E7-BFC9-0707-C2D4-BEB90D7FD026}"/>
                    </a:ext>
                  </a:extLst>
                </p:cNvPr>
                <p:cNvSpPr/>
                <p:nvPr/>
              </p:nvSpPr>
              <p:spPr>
                <a:xfrm rot="16200000">
                  <a:off x="6312910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PB4</a:t>
                  </a: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EAFEF1D-CCD5-4256-CDE3-6D38138AD16A}"/>
                    </a:ext>
                  </a:extLst>
                </p:cNvPr>
                <p:cNvSpPr/>
                <p:nvPr/>
              </p:nvSpPr>
              <p:spPr>
                <a:xfrm rot="16200000">
                  <a:off x="6603909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PB3</a:t>
                  </a: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1C60F839-589E-4A16-236E-BF351E1DFBA8}"/>
                    </a:ext>
                  </a:extLst>
                </p:cNvPr>
                <p:cNvSpPr/>
                <p:nvPr/>
              </p:nvSpPr>
              <p:spPr>
                <a:xfrm rot="16200000">
                  <a:off x="6895796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PB2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749A151-1BC2-2505-A321-8D05F6B68D89}"/>
                    </a:ext>
                  </a:extLst>
                </p:cNvPr>
                <p:cNvSpPr/>
                <p:nvPr/>
              </p:nvSpPr>
              <p:spPr>
                <a:xfrm rot="16200000">
                  <a:off x="7182601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PB1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BE3D234-EDC7-9561-6DCF-A27B39B30730}"/>
                    </a:ext>
                  </a:extLst>
                </p:cNvPr>
                <p:cNvSpPr/>
                <p:nvPr/>
              </p:nvSpPr>
              <p:spPr>
                <a:xfrm rot="16200000">
                  <a:off x="7470778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PB0</a:t>
                  </a: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A99D70-E042-E2CA-C737-E0121D6C9FE8}"/>
                    </a:ext>
                  </a:extLst>
                </p:cNvPr>
                <p:cNvSpPr/>
                <p:nvPr/>
              </p:nvSpPr>
              <p:spPr>
                <a:xfrm rot="16200000">
                  <a:off x="7763732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PD7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C67711B-C021-B3A3-00AB-7A1D531BE5BE}"/>
                    </a:ext>
                  </a:extLst>
                </p:cNvPr>
                <p:cNvSpPr/>
                <p:nvPr/>
              </p:nvSpPr>
              <p:spPr>
                <a:xfrm rot="16200000">
                  <a:off x="8056280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PD6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9C9BA7A-D0F4-8050-B4AA-F37107B10CB9}"/>
                    </a:ext>
                  </a:extLst>
                </p:cNvPr>
                <p:cNvSpPr/>
                <p:nvPr/>
              </p:nvSpPr>
              <p:spPr>
                <a:xfrm rot="16200000">
                  <a:off x="8343557" y="1629854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PD5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59796B1-A83F-5526-8338-FB7F34801107}"/>
                    </a:ext>
                  </a:extLst>
                </p:cNvPr>
                <p:cNvSpPr/>
                <p:nvPr/>
              </p:nvSpPr>
              <p:spPr>
                <a:xfrm rot="16200000">
                  <a:off x="8628804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PD4</a:t>
                  </a: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2CCA926-448E-0567-0D7D-D376A8EBA894}"/>
                    </a:ext>
                  </a:extLst>
                </p:cNvPr>
                <p:cNvSpPr/>
                <p:nvPr/>
              </p:nvSpPr>
              <p:spPr>
                <a:xfrm rot="16200000">
                  <a:off x="8919639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PD3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9DC5B6E-DB7B-B9C5-B33D-8E45EB611CE9}"/>
                    </a:ext>
                  </a:extLst>
                </p:cNvPr>
                <p:cNvSpPr/>
                <p:nvPr/>
              </p:nvSpPr>
              <p:spPr>
                <a:xfrm rot="16200000">
                  <a:off x="92109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FBB746B-C3D8-1582-4E47-F33A4757B44F}"/>
                    </a:ext>
                  </a:extLst>
                </p:cNvPr>
                <p:cNvSpPr/>
                <p:nvPr/>
              </p:nvSpPr>
              <p:spPr>
                <a:xfrm rot="16200000">
                  <a:off x="100785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6567CCE-90B5-9B4D-5382-F184DA1D7DF7}"/>
                    </a:ext>
                  </a:extLst>
                </p:cNvPr>
                <p:cNvSpPr/>
                <p:nvPr/>
              </p:nvSpPr>
              <p:spPr>
                <a:xfrm rot="16200000">
                  <a:off x="10362678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PD1</a:t>
                  </a: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B6F3403-994F-60A2-A2BE-A23E4AD16513}"/>
                    </a:ext>
                  </a:extLst>
                </p:cNvPr>
                <p:cNvSpPr/>
                <p:nvPr/>
              </p:nvSpPr>
              <p:spPr>
                <a:xfrm rot="16200000">
                  <a:off x="9783663" y="1628875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9C60BEE-FF91-2E34-B977-1E12299C3B21}"/>
                    </a:ext>
                  </a:extLst>
                </p:cNvPr>
                <p:cNvSpPr/>
                <p:nvPr/>
              </p:nvSpPr>
              <p:spPr>
                <a:xfrm rot="16200000">
                  <a:off x="6312909" y="5675051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PB5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C55249B-E17E-47B0-E8BC-E5EDF5131775}"/>
                    </a:ext>
                  </a:extLst>
                </p:cNvPr>
                <p:cNvSpPr/>
                <p:nvPr/>
              </p:nvSpPr>
              <p:spPr>
                <a:xfrm rot="16200000">
                  <a:off x="7182600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PC0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74D817C-B3EC-4A48-CFD4-2EC87A966F2D}"/>
                    </a:ext>
                  </a:extLst>
                </p:cNvPr>
                <p:cNvSpPr/>
                <p:nvPr/>
              </p:nvSpPr>
              <p:spPr>
                <a:xfrm rot="16200000">
                  <a:off x="7470777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185BE-0D8C-33EA-0019-E25FD3CE3A1C}"/>
                    </a:ext>
                  </a:extLst>
                </p:cNvPr>
                <p:cNvSpPr/>
                <p:nvPr/>
              </p:nvSpPr>
              <p:spPr>
                <a:xfrm rot="16200000">
                  <a:off x="7763731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PC2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4F38B03-EAC7-F872-DE5A-608BB9ECB59F}"/>
                    </a:ext>
                  </a:extLst>
                </p:cNvPr>
                <p:cNvSpPr/>
                <p:nvPr/>
              </p:nvSpPr>
              <p:spPr>
                <a:xfrm rot="16200000">
                  <a:off x="805627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PC3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55BAE45-3E72-6B90-885C-0F8DCDBB9F9B}"/>
                    </a:ext>
                  </a:extLst>
                </p:cNvPr>
                <p:cNvSpPr/>
                <p:nvPr/>
              </p:nvSpPr>
              <p:spPr>
                <a:xfrm rot="16200000">
                  <a:off x="8343556" y="567457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PC4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83C4687-B8F3-6EDE-1E5E-2CACB06CA155}"/>
                    </a:ext>
                  </a:extLst>
                </p:cNvPr>
                <p:cNvSpPr/>
                <p:nvPr/>
              </p:nvSpPr>
              <p:spPr>
                <a:xfrm rot="16200000">
                  <a:off x="9783662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AA0CACA-6ED1-EDD9-E76B-4533222AB7F3}"/>
                    </a:ext>
                  </a:extLst>
                </p:cNvPr>
                <p:cNvSpPr/>
                <p:nvPr/>
              </p:nvSpPr>
              <p:spPr>
                <a:xfrm rot="16200000">
                  <a:off x="862826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PC5</a:t>
                  </a:r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051D4EB8-8FC7-4B44-65D1-2726D63DEB75}"/>
                    </a:ext>
                  </a:extLst>
                </p:cNvPr>
                <p:cNvGrpSpPr/>
                <p:nvPr/>
              </p:nvGrpSpPr>
              <p:grpSpPr>
                <a:xfrm>
                  <a:off x="6096001" y="2073294"/>
                  <a:ext cx="5074928" cy="3669061"/>
                  <a:chOff x="6096001" y="2073294"/>
                  <a:chExt cx="5074928" cy="3669061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0849969-0631-8996-7B45-C3C79C38413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19154" y="1208690"/>
                    <a:ext cx="2028621" cy="5074928"/>
                    <a:chOff x="7785187" y="1853986"/>
                    <a:chExt cx="1377863" cy="3446951"/>
                  </a:xfrm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EF7800E4-A013-5F96-65A6-0A51395E7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187" y="1918909"/>
                      <a:ext cx="1377863" cy="3382028"/>
                    </a:xfrm>
                    <a:prstGeom prst="rect">
                      <a:avLst/>
                    </a:prstGeom>
                    <a:solidFill>
                      <a:srgbClr val="007F7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37BE3265-8B27-A2C4-5D8F-4DAB4893F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F813FAA2-3170-24C5-AC27-9142D0B93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63538896-4F0A-3DC3-2F8D-FABE53537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A46AECB3-6716-7ADC-265A-BEBF5DDCF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3C1E461F-508D-9E16-22E0-3B1634814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48B98A41-1F5F-99B9-7C22-ECB26E95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1596BE27-CB2A-E8D6-1D7A-0381EC112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7C5266A2-44BD-2270-5741-62C86D799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3C8BAF74-9F6F-75C6-0E75-FB7E1EF80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9AFF6E61-C534-064F-4376-EAEEBCD01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D3F8001A-D4D0-A4BE-D375-B2D10680A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4C0B138B-AB88-C338-5CC2-6688FE76F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C2D1C380-4835-AFDB-BF03-9353EF399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DC2BAB3A-B6D3-D626-E4CC-31B89CB5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09E76AB1-D207-EB4E-B426-39CA02A52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68B8E8BD-C15A-39D9-295F-6F9103200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BF18BD3C-9DF8-B33D-E26A-A574C0F5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2CD3C382-50EA-920A-59BD-57188A5F7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2CB6C632-BA46-510D-846F-2AA9CE903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EB811388-B9DE-8508-95E8-4A8EC9F37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2C9D764-8CB5-983C-D5F5-E613B6C95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9B4E5C7D-C4D9-E3DC-E370-48E0D6F7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8" name="Oval 287">
                      <a:extLst>
                        <a:ext uri="{FF2B5EF4-FFF2-40B4-BE49-F238E27FC236}">
                          <a16:creationId xmlns:a16="http://schemas.microsoft.com/office/drawing/2014/main" id="{88D28B3F-7ED9-AE5C-AD75-7DF8ACDCF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4EBD1E5F-C8AF-953F-12D4-D7D71A9AB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0E88D37F-A38C-14B5-D396-937B32AF6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A7C07509-F94A-2C74-89DF-EF03BC6E7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DCF859C3-9538-0816-4002-945AC7DD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A47E0AB-81CF-993E-8651-DBF947B64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4D64DA9-6367-9786-1DB1-10A64F866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C7E657AE-624F-72B1-F019-6AD25A4E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1987029C-819B-939D-1AFA-0B4964A88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0BDD618B-EDF7-302A-EC08-56AE5647A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91335B7D-5CBB-94C3-C794-72055B8B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198D0596-35AD-F3D7-341D-1590C7D8B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E074AB3-0169-A889-6A60-18ACA6541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6134" y="1853986"/>
                      <a:ext cx="673100" cy="62743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1" name="Diamond 300">
                      <a:extLst>
                        <a:ext uri="{FF2B5EF4-FFF2-40B4-BE49-F238E27FC236}">
                          <a16:creationId xmlns:a16="http://schemas.microsoft.com/office/drawing/2014/main" id="{36C7BFFF-6E10-E1AA-6487-9B7F3796C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7311" y="2888037"/>
                      <a:ext cx="590746" cy="590746"/>
                    </a:xfrm>
                    <a:prstGeom prst="diamond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9B23DE1A-947F-93B5-7FCB-652782ECC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9465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AF55B1A9-91E7-5BC9-D450-7D7009E7A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3238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DFBD4E3C-D7D1-7D5D-67D6-625C71A2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9549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C288F16-21AA-B5D8-01FF-0CA2B43EE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3322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7D2EDD72-C77F-B110-06AA-D1186A800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1157" y="4914251"/>
                      <a:ext cx="596900" cy="380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96E36B21-3450-3AB2-FB1B-40E9491C7E9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7356" y="2311361"/>
                    <a:ext cx="559300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D0 (RX)</a:t>
                    </a: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62B4CE0-ECD7-6455-44B8-CD40F87D396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16549" y="2320050"/>
                    <a:ext cx="552399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D1 (TX)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EDC4C13B-E923-AEE3-6C1D-A71CBBB2DD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0775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D3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BBA29C8-0289-2A2D-F579-408D19DAC6C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225749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D2</a:t>
                    </a: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BF2969A7-9C1A-93A9-BB04-97E6A0A8089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42330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D4</a:t>
                    </a: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1A533B99-D234-F716-5E4D-6CB443E2C00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632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D5</a:t>
                    </a: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BED3644D-81E5-8DE6-4BA8-65B69F24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066085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D6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E8EF68A-FE42-F8B8-B432-833CCB2D9A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80078" y="2257666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D7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28BD76F6-B42C-A902-CF3E-FEE8CD3955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484610" y="2252814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D8</a:t>
                    </a: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71E17FA-9862-A1CA-7EE5-601D2EB65E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96659" y="2257665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D9</a:t>
                    </a: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D94A72C-9A10-7EAB-AAA8-ACE9B950264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04221" y="2341733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D10</a:t>
                    </a: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C0111F2-49D5-34DE-5996-2D909E7110F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20168" y="2341732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D11</a:t>
                    </a: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83A5871B-819C-C760-DB29-1BE0B84520E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9" y="2336403"/>
                    <a:ext cx="447496" cy="291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D12</a:t>
                    </a: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E761AD18-2B28-A37E-08F4-F4AB7A3B7BF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82884" y="2347026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3FCB85E3-228A-AF1D-645D-65E5486FD51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74891" y="4897058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9DC04DA5-4A6A-291A-1EF2-8ACB6AEA0ED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8" y="4849930"/>
                    <a:ext cx="447495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D13</a:t>
                    </a: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3F9FBF6-56E9-84DE-3E5F-1465A7FE94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38290" y="5052772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A0/D14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BABF8BDD-86EA-F00D-1C90-2752D25EA33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26243" y="505928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A1/D15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C50BCFC8-3392-B2E8-6F2F-DF3314E5F4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619173" y="5053247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A2/D16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A8944CC6-7EFA-ADBE-A9B4-4779DF547D5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901660" y="505277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A3/D17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FD661A2-B109-EE1C-748F-27D3F41D4B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201057" y="505810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A4/D18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27061D98-ADEB-886E-DF9D-974EFDDB2F0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481745" y="505173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A5/D19</a:t>
                    </a: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D7ECA0-F04C-42FB-88A4-02F0FF1E2C8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081583" y="4797186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A6</a:t>
                    </a: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81A8873-EFA2-ECFA-31A4-E3E5A8DC817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374832" y="4801779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A7</a:t>
                    </a: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0165597C-B850-1460-E9B2-05A9156195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043201" y="4997680"/>
                    <a:ext cx="7161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GND</a:t>
                    </a: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0C08ABD-C18B-7942-E998-E3E6AA6F295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97471" y="4877817"/>
                    <a:ext cx="4090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VIN</a:t>
                    </a: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0BD6D6AF-E78B-78B0-0D76-E3DAE2B5304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61323" y="4877817"/>
                    <a:ext cx="3497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5V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77337D6-9F82-0DA2-352F-B7B48221DCC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57987" y="4877817"/>
                    <a:ext cx="5036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AREF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AADA2A6-6A45-EDFF-1142-E8A25AD7F78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14540" y="4877817"/>
                    <a:ext cx="4283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3V3</a:t>
                    </a: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481C5775-F7A7-5A58-1424-7EBDA296EA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520381" y="2294316"/>
                    <a:ext cx="6111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200" dirty="0"/>
                      <a:t>GND</a:t>
                    </a:r>
                  </a:p>
                </p:txBody>
              </p:sp>
            </p:grp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EB6414AD-E6A4-C5AC-636F-AE2255EEF1DB}"/>
                  </a:ext>
                </a:extLst>
              </p:cNvPr>
              <p:cNvSpPr txBox="1"/>
              <p:nvPr/>
            </p:nvSpPr>
            <p:spPr>
              <a:xfrm>
                <a:off x="2872001" y="2937990"/>
                <a:ext cx="114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Keypad Rows</a:t>
                </a:r>
              </a:p>
              <a:p>
                <a:pPr algn="ctr"/>
                <a:r>
                  <a:rPr lang="en-US" sz="1400" dirty="0"/>
                  <a:t>*     7     4     1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E099B3B-FFA6-007C-F9F6-FFF1ED0D1064}"/>
                  </a:ext>
                </a:extLst>
              </p:cNvPr>
              <p:cNvSpPr txBox="1"/>
              <p:nvPr/>
            </p:nvSpPr>
            <p:spPr>
              <a:xfrm rot="16200000">
                <a:off x="3658035" y="8199026"/>
                <a:ext cx="4379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SCL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01FCBB3-08B3-D58A-6385-F24C8D0E9D53}"/>
                  </a:ext>
                </a:extLst>
              </p:cNvPr>
              <p:cNvGrpSpPr/>
              <p:nvPr/>
            </p:nvGrpSpPr>
            <p:grpSpPr>
              <a:xfrm>
                <a:off x="1924778" y="1947919"/>
                <a:ext cx="254550" cy="203654"/>
                <a:chOff x="1762232" y="1995055"/>
                <a:chExt cx="254550" cy="203654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47B1A17-452F-47A8-3C66-9F78671DFBB1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92426A6-416A-539C-A9A9-E3933EFD4753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89394D39-ADA1-1EA6-6A4D-A8E170D5A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0845E6A-BCC8-AF3A-3795-7206D7EBBD63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E337E5E-D02F-8746-6C3D-46C86067EA90}"/>
                  </a:ext>
                </a:extLst>
              </p:cNvPr>
              <p:cNvGrpSpPr/>
              <p:nvPr/>
            </p:nvGrpSpPr>
            <p:grpSpPr>
              <a:xfrm>
                <a:off x="2403254" y="2350121"/>
                <a:ext cx="254550" cy="203654"/>
                <a:chOff x="1762232" y="1995055"/>
                <a:chExt cx="254550" cy="203654"/>
              </a:xfrm>
            </p:grpSpPr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9BEAA9F-F78C-FA72-22DF-E13E0EC502A4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0A8270-34B1-03E1-5F51-9BCCCBBB9F24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D9AF90F-BF94-953F-3AAA-908A37407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46F6540-23E8-4EF5-B902-9CFD34EA3EBE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1DF89F87-E5EA-0FDB-0A56-CCA8B0F1BF3B}"/>
                  </a:ext>
                </a:extLst>
              </p:cNvPr>
              <p:cNvSpPr/>
              <p:nvPr/>
            </p:nvSpPr>
            <p:spPr>
              <a:xfrm>
                <a:off x="3070979" y="2301990"/>
                <a:ext cx="254550" cy="262156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Elbow Connector 334">
                <a:extLst>
                  <a:ext uri="{FF2B5EF4-FFF2-40B4-BE49-F238E27FC236}">
                    <a16:creationId xmlns:a16="http://schemas.microsoft.com/office/drawing/2014/main" id="{285F613B-05CE-E6B5-9C9C-89601A93F3C2}"/>
                  </a:ext>
                </a:extLst>
              </p:cNvPr>
              <p:cNvCxnSpPr>
                <a:cxnSpLocks/>
                <a:stCxn id="221" idx="3"/>
                <a:endCxn id="333" idx="2"/>
              </p:cNvCxnSpPr>
              <p:nvPr/>
            </p:nvCxnSpPr>
            <p:spPr>
              <a:xfrm rot="16200000" flipV="1">
                <a:off x="3402647" y="2347419"/>
                <a:ext cx="985031" cy="113926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Elbow Connector 337">
                <a:extLst>
                  <a:ext uri="{FF2B5EF4-FFF2-40B4-BE49-F238E27FC236}">
                    <a16:creationId xmlns:a16="http://schemas.microsoft.com/office/drawing/2014/main" id="{290F2861-E858-9945-F414-F747213B71A3}"/>
                  </a:ext>
                </a:extLst>
              </p:cNvPr>
              <p:cNvCxnSpPr>
                <a:cxnSpLocks/>
                <a:stCxn id="214" idx="3"/>
                <a:endCxn id="326" idx="4"/>
              </p:cNvCxnSpPr>
              <p:nvPr/>
            </p:nvCxnSpPr>
            <p:spPr>
              <a:xfrm rot="16200000" flipV="1">
                <a:off x="2007831" y="2980936"/>
                <a:ext cx="855792" cy="1470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Elbow Connector 340">
                <a:extLst>
                  <a:ext uri="{FF2B5EF4-FFF2-40B4-BE49-F238E27FC236}">
                    <a16:creationId xmlns:a16="http://schemas.microsoft.com/office/drawing/2014/main" id="{F101C648-48F9-566A-A491-0ED7C46A5497}"/>
                  </a:ext>
                </a:extLst>
              </p:cNvPr>
              <p:cNvCxnSpPr>
                <a:cxnSpLocks/>
                <a:stCxn id="215" idx="3"/>
                <a:endCxn id="310" idx="6"/>
              </p:cNvCxnSpPr>
              <p:nvPr/>
            </p:nvCxnSpPr>
            <p:spPr>
              <a:xfrm rot="16200000" flipV="1">
                <a:off x="1801445" y="2486373"/>
                <a:ext cx="1296774" cy="5496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Elbow Connector 346">
                <a:extLst>
                  <a:ext uri="{FF2B5EF4-FFF2-40B4-BE49-F238E27FC236}">
                    <a16:creationId xmlns:a16="http://schemas.microsoft.com/office/drawing/2014/main" id="{F58AEFEA-6E10-DB91-E4E5-806D924484DD}"/>
                  </a:ext>
                </a:extLst>
              </p:cNvPr>
              <p:cNvCxnSpPr>
                <a:cxnSpLocks/>
                <a:stCxn id="350" idx="1"/>
                <a:endCxn id="310" idx="6"/>
              </p:cNvCxnSpPr>
              <p:nvPr/>
            </p:nvCxnSpPr>
            <p:spPr>
              <a:xfrm rot="10800000">
                <a:off x="2175025" y="2112793"/>
                <a:ext cx="898522" cy="266272"/>
              </a:xfrm>
              <a:prstGeom prst="bentConnector3">
                <a:avLst>
                  <a:gd name="adj1" fmla="val 38693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26E37073-14B3-8752-10F1-A71EC040EA23}"/>
                  </a:ext>
                </a:extLst>
              </p:cNvPr>
              <p:cNvSpPr/>
              <p:nvPr/>
            </p:nvSpPr>
            <p:spPr>
              <a:xfrm>
                <a:off x="2435225" y="2492375"/>
                <a:ext cx="628650" cy="292100"/>
              </a:xfrm>
              <a:custGeom>
                <a:avLst/>
                <a:gdLst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292100">
                    <a:moveTo>
                      <a:pt x="0" y="285750"/>
                    </a:moveTo>
                    <a:lnTo>
                      <a:pt x="244475" y="292100"/>
                    </a:lnTo>
                    <a:cubicBezTo>
                      <a:pt x="250825" y="233892"/>
                      <a:pt x="276225" y="251883"/>
                      <a:pt x="292100" y="231775"/>
                    </a:cubicBezTo>
                    <a:cubicBezTo>
                      <a:pt x="306917" y="251883"/>
                      <a:pt x="337608" y="243417"/>
                      <a:pt x="336550" y="292100"/>
                    </a:cubicBezTo>
                    <a:lnTo>
                      <a:pt x="434975" y="292100"/>
                    </a:lnTo>
                    <a:lnTo>
                      <a:pt x="434975" y="0"/>
                    </a:lnTo>
                    <a:lnTo>
                      <a:pt x="62865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329CF05-352D-1AFD-C274-E1042909531F}"/>
                  </a:ext>
                </a:extLst>
              </p:cNvPr>
              <p:cNvGrpSpPr/>
              <p:nvPr/>
            </p:nvGrpSpPr>
            <p:grpSpPr>
              <a:xfrm>
                <a:off x="1888504" y="2144530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DFC7696F-9B00-9CAB-2257-9FA81ED5A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43D7700-C1BF-BC92-24DE-81BBBE91A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E93BCCC6-E24E-6B6A-E047-C64470C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254AB2E-4A4B-7799-8C96-828CCCD4A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D4148BE6-16CB-CED2-6CB9-CA1B42D3A10F}"/>
                  </a:ext>
                </a:extLst>
              </p:cNvPr>
              <p:cNvGrpSpPr/>
              <p:nvPr/>
            </p:nvGrpSpPr>
            <p:grpSpPr>
              <a:xfrm>
                <a:off x="2550729" y="2531883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0A671D31-9773-06D3-DAB5-7567C2A60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037A0EF-6FCC-14F4-4ED8-034A4FFCF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2DC0A9D-D1D1-193A-0AAD-3F4DA38E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D62E956C-E408-F019-3171-6309B7D65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76C8B7A-7F7F-469E-8256-16073CC0D4C6}"/>
                  </a:ext>
                </a:extLst>
              </p:cNvPr>
              <p:cNvSpPr/>
              <p:nvPr/>
            </p:nvSpPr>
            <p:spPr>
              <a:xfrm>
                <a:off x="3729806" y="8895881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2841042E-4580-2E10-0AC5-3D4F3D4D84BA}"/>
                  </a:ext>
                </a:extLst>
              </p:cNvPr>
              <p:cNvSpPr/>
              <p:nvPr/>
            </p:nvSpPr>
            <p:spPr>
              <a:xfrm>
                <a:off x="3729806" y="8964143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70C473A-3C64-E948-892E-60FC32C5BCF7}"/>
                  </a:ext>
                </a:extLst>
              </p:cNvPr>
              <p:cNvSpPr/>
              <p:nvPr/>
            </p:nvSpPr>
            <p:spPr>
              <a:xfrm>
                <a:off x="3729806" y="9032405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845065F-4719-ADE9-0E6E-6093D5C1C368}"/>
                  </a:ext>
                </a:extLst>
              </p:cNvPr>
              <p:cNvSpPr/>
              <p:nvPr/>
            </p:nvSpPr>
            <p:spPr>
              <a:xfrm>
                <a:off x="3729806" y="9099079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Elbow Connector 391">
                <a:extLst>
                  <a:ext uri="{FF2B5EF4-FFF2-40B4-BE49-F238E27FC236}">
                    <a16:creationId xmlns:a16="http://schemas.microsoft.com/office/drawing/2014/main" id="{A1FC4880-5CA7-7885-9CB1-58A5C80B68AA}"/>
                  </a:ext>
                </a:extLst>
              </p:cNvPr>
              <p:cNvCxnSpPr>
                <a:cxnSpLocks/>
                <a:stCxn id="229" idx="1"/>
                <a:endCxn id="387" idx="1"/>
              </p:cNvCxnSpPr>
              <p:nvPr/>
            </p:nvCxnSpPr>
            <p:spPr>
              <a:xfrm rot="16200000" flipH="1">
                <a:off x="3124160" y="8320398"/>
                <a:ext cx="791626" cy="419666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Elbow Connector 393">
                <a:extLst>
                  <a:ext uri="{FF2B5EF4-FFF2-40B4-BE49-F238E27FC236}">
                    <a16:creationId xmlns:a16="http://schemas.microsoft.com/office/drawing/2014/main" id="{BE73D28D-A7A1-C233-CAE3-0F7FE3E5AE20}"/>
                  </a:ext>
                </a:extLst>
              </p:cNvPr>
              <p:cNvCxnSpPr>
                <a:cxnSpLocks/>
                <a:stCxn id="228" idx="1"/>
                <a:endCxn id="388" idx="1"/>
              </p:cNvCxnSpPr>
              <p:nvPr/>
            </p:nvCxnSpPr>
            <p:spPr>
              <a:xfrm rot="16200000" flipH="1">
                <a:off x="2943755" y="8208255"/>
                <a:ext cx="859888" cy="7122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Elbow Connector 396">
                <a:extLst>
                  <a:ext uri="{FF2B5EF4-FFF2-40B4-BE49-F238E27FC236}">
                    <a16:creationId xmlns:a16="http://schemas.microsoft.com/office/drawing/2014/main" id="{9D26D49C-BEC8-57BE-5B56-10D73A62DCFC}"/>
                  </a:ext>
                </a:extLst>
              </p:cNvPr>
              <p:cNvCxnSpPr>
                <a:cxnSpLocks/>
                <a:stCxn id="227" idx="1"/>
                <a:endCxn id="389" idx="1"/>
              </p:cNvCxnSpPr>
              <p:nvPr/>
            </p:nvCxnSpPr>
            <p:spPr>
              <a:xfrm rot="16200000" flipH="1">
                <a:off x="2763147" y="8095909"/>
                <a:ext cx="928150" cy="1005168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Elbow Connector 399">
                <a:extLst>
                  <a:ext uri="{FF2B5EF4-FFF2-40B4-BE49-F238E27FC236}">
                    <a16:creationId xmlns:a16="http://schemas.microsoft.com/office/drawing/2014/main" id="{98FE86F4-EF16-EFA6-047E-D430C4D27F0C}"/>
                  </a:ext>
                </a:extLst>
              </p:cNvPr>
              <p:cNvCxnSpPr>
                <a:cxnSpLocks/>
                <a:stCxn id="226" idx="1"/>
                <a:endCxn id="390" idx="1"/>
              </p:cNvCxnSpPr>
              <p:nvPr/>
            </p:nvCxnSpPr>
            <p:spPr>
              <a:xfrm rot="16200000" flipH="1">
                <a:off x="2585721" y="7985157"/>
                <a:ext cx="994824" cy="129334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700A9FBB-F620-CB4B-4E95-1552226850FB}"/>
                  </a:ext>
                </a:extLst>
              </p:cNvPr>
              <p:cNvSpPr/>
              <p:nvPr/>
            </p:nvSpPr>
            <p:spPr>
              <a:xfrm>
                <a:off x="3717918" y="8890898"/>
                <a:ext cx="270995" cy="279092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B839CF0-025E-8B2F-9B30-ABAA30122420}"/>
                  </a:ext>
                </a:extLst>
              </p:cNvPr>
              <p:cNvSpPr txBox="1"/>
              <p:nvPr/>
            </p:nvSpPr>
            <p:spPr>
              <a:xfrm>
                <a:off x="2179696" y="8133944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  <p:cxnSp>
            <p:nvCxnSpPr>
              <p:cNvPr id="434" name="Elbow Connector 433">
                <a:extLst>
                  <a:ext uri="{FF2B5EF4-FFF2-40B4-BE49-F238E27FC236}">
                    <a16:creationId xmlns:a16="http://schemas.microsoft.com/office/drawing/2014/main" id="{6AA8ECA9-B237-B239-9DA3-FAB114B7B20E}"/>
                  </a:ext>
                </a:extLst>
              </p:cNvPr>
              <p:cNvCxnSpPr>
                <a:cxnSpLocks/>
                <a:stCxn id="212" idx="3"/>
                <a:endCxn id="3" idx="4"/>
              </p:cNvCxnSpPr>
              <p:nvPr/>
            </p:nvCxnSpPr>
            <p:spPr>
              <a:xfrm rot="16200000" flipV="1">
                <a:off x="1568380" y="3120176"/>
                <a:ext cx="452745" cy="12603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>
                <a:extLst>
                  <a:ext uri="{FF2B5EF4-FFF2-40B4-BE49-F238E27FC236}">
                    <a16:creationId xmlns:a16="http://schemas.microsoft.com/office/drawing/2014/main" id="{C706F799-0024-FBDD-BEBA-D4C869468A16}"/>
                  </a:ext>
                </a:extLst>
              </p:cNvPr>
              <p:cNvCxnSpPr>
                <a:cxnSpLocks/>
                <a:stCxn id="12" idx="4"/>
                <a:endCxn id="213" idx="3"/>
              </p:cNvCxnSpPr>
              <p:nvPr/>
            </p:nvCxnSpPr>
            <p:spPr>
              <a:xfrm rot="16200000" flipH="1">
                <a:off x="1922107" y="3182016"/>
                <a:ext cx="452745" cy="235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D1B5C854-3047-6E10-EC5B-7691C62760A8}"/>
                  </a:ext>
                </a:extLst>
              </p:cNvPr>
              <p:cNvSpPr/>
              <p:nvPr/>
            </p:nvSpPr>
            <p:spPr>
              <a:xfrm>
                <a:off x="3991555" y="3053301"/>
                <a:ext cx="2297927" cy="5971429"/>
              </a:xfrm>
              <a:custGeom>
                <a:avLst/>
                <a:gdLst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927" h="5971429">
                    <a:moveTo>
                      <a:pt x="0" y="5971429"/>
                    </a:moveTo>
                    <a:lnTo>
                      <a:pt x="2297927" y="5971429"/>
                    </a:lnTo>
                    <a:lnTo>
                      <a:pt x="2297927" y="55659"/>
                    </a:lnTo>
                    <a:lnTo>
                      <a:pt x="2202511" y="55659"/>
                    </a:lnTo>
                    <a:lnTo>
                      <a:pt x="540688" y="55659"/>
                    </a:lnTo>
                    <a:cubicBezTo>
                      <a:pt x="541710" y="2181"/>
                      <a:pt x="498281" y="18553"/>
                      <a:pt x="477078" y="0"/>
                    </a:cubicBezTo>
                    <a:cubicBezTo>
                      <a:pt x="458525" y="18553"/>
                      <a:pt x="420922" y="8531"/>
                      <a:pt x="421419" y="55659"/>
                    </a:cubicBezTo>
                    <a:lnTo>
                      <a:pt x="182880" y="55659"/>
                    </a:lnTo>
                    <a:lnTo>
                      <a:pt x="182880" y="35780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ED96222A-A190-0E51-0D3A-C10A96F0D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1564459" y="2302271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9EABF2E6-FD19-8BDF-EA15-40247D9D3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1350545" y="2477948"/>
                <a:ext cx="431800" cy="376990"/>
              </a:xfrm>
              <a:prstGeom prst="rect">
                <a:avLst/>
              </a:prstGeom>
            </p:spPr>
          </p:pic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59F9FB9-CA7F-6EF2-5FD5-761020C12D71}"/>
                  </a:ext>
                </a:extLst>
              </p:cNvPr>
              <p:cNvCxnSpPr>
                <a:cxnSpLocks/>
                <a:stCxn id="211" idx="3"/>
                <a:endCxn id="449" idx="3"/>
              </p:cNvCxnSpPr>
              <p:nvPr/>
            </p:nvCxnSpPr>
            <p:spPr>
              <a:xfrm flipH="1" flipV="1">
                <a:off x="1566445" y="2882343"/>
                <a:ext cx="326" cy="527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352C669-5563-09F7-3325-42DE4CFAFF4D}"/>
                  </a:ext>
                </a:extLst>
              </p:cNvPr>
              <p:cNvGrpSpPr/>
              <p:nvPr/>
            </p:nvGrpSpPr>
            <p:grpSpPr>
              <a:xfrm>
                <a:off x="1923618" y="2449364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6000B21-CDA5-95C1-B4E4-C5F849CB6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351FED7-2DA0-5B25-C392-EFA8581A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2F2903DA-87DA-276F-CA04-6352E8FA6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CF23326F-89CA-124C-EAF0-7DCF4ED5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6FAD5CB-8889-77DD-993C-CB99001FAE44}"/>
                  </a:ext>
                </a:extLst>
              </p:cNvPr>
              <p:cNvSpPr txBox="1"/>
              <p:nvPr/>
            </p:nvSpPr>
            <p:spPr>
              <a:xfrm rot="16200000">
                <a:off x="3350503" y="8212841"/>
                <a:ext cx="478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SDA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4A86479-52A9-DD7D-1E77-EC545908B46C}"/>
                  </a:ext>
                </a:extLst>
              </p:cNvPr>
              <p:cNvSpPr/>
              <p:nvPr/>
            </p:nvSpPr>
            <p:spPr>
              <a:xfrm>
                <a:off x="1699995" y="289334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A0380E-1B18-83CF-8F24-05A109D7176B}"/>
                  </a:ext>
                </a:extLst>
              </p:cNvPr>
              <p:cNvSpPr/>
              <p:nvPr/>
            </p:nvSpPr>
            <p:spPr>
              <a:xfrm>
                <a:off x="1886767" y="288630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73305CC-F8A0-E2A3-95EA-B4BE8CF8D672}"/>
                  </a:ext>
                </a:extLst>
              </p:cNvPr>
              <p:cNvCxnSpPr>
                <a:cxnSpLocks/>
                <a:stCxn id="3" idx="1"/>
              </p:cNvCxnSpPr>
              <p:nvPr/>
            </p:nvCxnSpPr>
            <p:spPr>
              <a:xfrm flipV="1">
                <a:off x="1709291" y="282521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F72E178-094F-F0A4-52B5-22F532169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162" y="293493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C04EA56-E3EF-8555-6341-5DE9E5476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470" y="301748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AFB5817-F309-E1F7-4A99-686A1875A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582" y="304923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B1DF9F-9286-6C30-7A40-B2611DF6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95" y="307780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EE958D-9678-DC62-DC7C-E048C165F1A9}"/>
                  </a:ext>
                </a:extLst>
              </p:cNvPr>
              <p:cNvSpPr/>
              <p:nvPr/>
            </p:nvSpPr>
            <p:spPr>
              <a:xfrm>
                <a:off x="2115563" y="289334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68B3A1-5E69-1CC8-F908-4344BCB845C1}"/>
                  </a:ext>
                </a:extLst>
              </p:cNvPr>
              <p:cNvSpPr/>
              <p:nvPr/>
            </p:nvSpPr>
            <p:spPr>
              <a:xfrm>
                <a:off x="2302335" y="288630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8C31F90-08EF-7B82-B5A1-51FEAD5C658B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V="1">
                <a:off x="2124859" y="282521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E16BA5-53D4-04A8-06F4-3212975FA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272" y="293493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654058A-E7BC-0213-EC70-0FF5502DF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580" y="301748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CA11AF-8DFD-2F07-3A4A-2C2B8375E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692" y="304923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E26AE4A-B9CE-B441-9CFF-9EBEED283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5" y="307780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9B7575-7570-C67F-88A9-E27F0A8E3390}"/>
                </a:ext>
              </a:extLst>
            </p:cNvPr>
            <p:cNvSpPr/>
            <p:nvPr/>
          </p:nvSpPr>
          <p:spPr>
            <a:xfrm>
              <a:off x="3318422" y="2371700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410240-B8CD-544C-CB4E-43C2175041BA}"/>
                </a:ext>
              </a:extLst>
            </p:cNvPr>
            <p:cNvSpPr/>
            <p:nvPr/>
          </p:nvSpPr>
          <p:spPr>
            <a:xfrm>
              <a:off x="3971221" y="8980627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0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Raspberry Pi Pico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79D850D-ABCD-3A20-D1F8-3E29E3B13AF0}"/>
              </a:ext>
            </a:extLst>
          </p:cNvPr>
          <p:cNvGrpSpPr/>
          <p:nvPr/>
        </p:nvGrpSpPr>
        <p:grpSpPr>
          <a:xfrm>
            <a:off x="10738977" y="8663630"/>
            <a:ext cx="5074928" cy="4724851"/>
            <a:chOff x="6096001" y="1448549"/>
            <a:chExt cx="5074928" cy="4724851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8E295E7-BFC9-0707-C2D4-BEB90D7FD026}"/>
                </a:ext>
              </a:extLst>
            </p:cNvPr>
            <p:cNvSpPr/>
            <p:nvPr/>
          </p:nvSpPr>
          <p:spPr>
            <a:xfrm rot="16200000">
              <a:off x="6312910" y="1628875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PB4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EAFEF1D-CCD5-4256-CDE3-6D38138AD16A}"/>
                </a:ext>
              </a:extLst>
            </p:cNvPr>
            <p:cNvSpPr/>
            <p:nvPr/>
          </p:nvSpPr>
          <p:spPr>
            <a:xfrm rot="16200000">
              <a:off x="6603909" y="1628875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PB3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C60F839-589E-4A16-236E-BF351E1DFBA8}"/>
                </a:ext>
              </a:extLst>
            </p:cNvPr>
            <p:cNvSpPr/>
            <p:nvPr/>
          </p:nvSpPr>
          <p:spPr>
            <a:xfrm rot="16200000">
              <a:off x="6895796" y="1628875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PB2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749A151-1BC2-2505-A321-8D05F6B68D89}"/>
                </a:ext>
              </a:extLst>
            </p:cNvPr>
            <p:cNvSpPr/>
            <p:nvPr/>
          </p:nvSpPr>
          <p:spPr>
            <a:xfrm rot="16200000">
              <a:off x="7182601" y="1628875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BE3D234-EDC7-9561-6DCF-A27B39B30730}"/>
                </a:ext>
              </a:extLst>
            </p:cNvPr>
            <p:cNvSpPr/>
            <p:nvPr/>
          </p:nvSpPr>
          <p:spPr>
            <a:xfrm rot="16200000">
              <a:off x="7470778" y="1628875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PB0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FA99D70-E042-E2CA-C737-E0121D6C9FE8}"/>
                </a:ext>
              </a:extLst>
            </p:cNvPr>
            <p:cNvSpPr/>
            <p:nvPr/>
          </p:nvSpPr>
          <p:spPr>
            <a:xfrm rot="16200000">
              <a:off x="7763732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PD7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67711B-C021-B3A3-00AB-7A1D531BE5BE}"/>
                </a:ext>
              </a:extLst>
            </p:cNvPr>
            <p:cNvSpPr/>
            <p:nvPr/>
          </p:nvSpPr>
          <p:spPr>
            <a:xfrm rot="16200000">
              <a:off x="8056280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PD6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9C9BA7A-D0F4-8050-B4AA-F37107B10CB9}"/>
                </a:ext>
              </a:extLst>
            </p:cNvPr>
            <p:cNvSpPr/>
            <p:nvPr/>
          </p:nvSpPr>
          <p:spPr>
            <a:xfrm rot="16200000">
              <a:off x="8343557" y="1629854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59796B1-A83F-5526-8338-FB7F34801107}"/>
                </a:ext>
              </a:extLst>
            </p:cNvPr>
            <p:cNvSpPr/>
            <p:nvPr/>
          </p:nvSpPr>
          <p:spPr>
            <a:xfrm rot="16200000">
              <a:off x="8628804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PD4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2CCA926-448E-0567-0D7D-D376A8EBA894}"/>
                </a:ext>
              </a:extLst>
            </p:cNvPr>
            <p:cNvSpPr/>
            <p:nvPr/>
          </p:nvSpPr>
          <p:spPr>
            <a:xfrm rot="16200000">
              <a:off x="8919639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PD3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9DC5B6E-DB7B-B9C5-B33D-8E45EB611CE9}"/>
                </a:ext>
              </a:extLst>
            </p:cNvPr>
            <p:cNvSpPr/>
            <p:nvPr/>
          </p:nvSpPr>
          <p:spPr>
            <a:xfrm rot="16200000">
              <a:off x="9210933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PD2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FBB746B-C3D8-1582-4E47-F33A4757B44F}"/>
                </a:ext>
              </a:extLst>
            </p:cNvPr>
            <p:cNvSpPr/>
            <p:nvPr/>
          </p:nvSpPr>
          <p:spPr>
            <a:xfrm rot="16200000">
              <a:off x="10078533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PD0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6567CCE-90B5-9B4D-5382-F184DA1D7DF7}"/>
                </a:ext>
              </a:extLst>
            </p:cNvPr>
            <p:cNvSpPr/>
            <p:nvPr/>
          </p:nvSpPr>
          <p:spPr>
            <a:xfrm rot="16200000">
              <a:off x="10362678" y="1628875"/>
              <a:ext cx="678675" cy="318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PD1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B6F3403-994F-60A2-A2BE-A23E4AD16513}"/>
                </a:ext>
              </a:extLst>
            </p:cNvPr>
            <p:cNvSpPr/>
            <p:nvPr/>
          </p:nvSpPr>
          <p:spPr>
            <a:xfrm rot="16200000">
              <a:off x="9783663" y="1628875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PC6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9C60BEE-FF91-2E34-B977-1E12299C3B21}"/>
                </a:ext>
              </a:extLst>
            </p:cNvPr>
            <p:cNvSpPr/>
            <p:nvPr/>
          </p:nvSpPr>
          <p:spPr>
            <a:xfrm rot="16200000">
              <a:off x="6312909" y="5675051"/>
              <a:ext cx="678675" cy="318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PB5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C55249B-E17E-47B0-E8BC-E5EDF5131775}"/>
                </a:ext>
              </a:extLst>
            </p:cNvPr>
            <p:cNvSpPr/>
            <p:nvPr/>
          </p:nvSpPr>
          <p:spPr>
            <a:xfrm rot="16200000">
              <a:off x="7182600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PC0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74D817C-B3EC-4A48-CFD4-2EC87A966F2D}"/>
                </a:ext>
              </a:extLst>
            </p:cNvPr>
            <p:cNvSpPr/>
            <p:nvPr/>
          </p:nvSpPr>
          <p:spPr>
            <a:xfrm rot="16200000">
              <a:off x="7470777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PC1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AD185BE-0D8C-33EA-0019-E25FD3CE3A1C}"/>
                </a:ext>
              </a:extLst>
            </p:cNvPr>
            <p:cNvSpPr/>
            <p:nvPr/>
          </p:nvSpPr>
          <p:spPr>
            <a:xfrm rot="16200000">
              <a:off x="7763731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PC2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64F38B03-EAC7-F872-DE5A-608BB9ECB59F}"/>
                </a:ext>
              </a:extLst>
            </p:cNvPr>
            <p:cNvSpPr/>
            <p:nvPr/>
          </p:nvSpPr>
          <p:spPr>
            <a:xfrm rot="16200000">
              <a:off x="8056279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PC3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55BAE45-3E72-6B90-885C-0F8DCDBB9F9B}"/>
                </a:ext>
              </a:extLst>
            </p:cNvPr>
            <p:cNvSpPr/>
            <p:nvPr/>
          </p:nvSpPr>
          <p:spPr>
            <a:xfrm rot="16200000">
              <a:off x="8343556" y="5674577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PC4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83C4687-B8F3-6EDE-1E5E-2CACB06CA155}"/>
                </a:ext>
              </a:extLst>
            </p:cNvPr>
            <p:cNvSpPr/>
            <p:nvPr/>
          </p:nvSpPr>
          <p:spPr>
            <a:xfrm rot="16200000">
              <a:off x="9783662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PC6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AA0CACA-6ED1-EDD9-E76B-4533222AB7F3}"/>
                </a:ext>
              </a:extLst>
            </p:cNvPr>
            <p:cNvSpPr/>
            <p:nvPr/>
          </p:nvSpPr>
          <p:spPr>
            <a:xfrm rot="16200000">
              <a:off x="8628269" y="5675051"/>
              <a:ext cx="678675" cy="3180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00"/>
                  </a:solidFill>
                </a:rPr>
                <a:t>PC5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51D4EB8-8FC7-4B44-65D1-2726D63DEB75}"/>
                </a:ext>
              </a:extLst>
            </p:cNvPr>
            <p:cNvGrpSpPr/>
            <p:nvPr/>
          </p:nvGrpSpPr>
          <p:grpSpPr>
            <a:xfrm>
              <a:off x="6096001" y="2073294"/>
              <a:ext cx="5074928" cy="3669061"/>
              <a:chOff x="6096001" y="2073294"/>
              <a:chExt cx="5074928" cy="3669061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849969-0631-8996-7B45-C3C79C384139}"/>
                  </a:ext>
                </a:extLst>
              </p:cNvPr>
              <p:cNvGrpSpPr/>
              <p:nvPr/>
            </p:nvGrpSpPr>
            <p:grpSpPr>
              <a:xfrm rot="16200000">
                <a:off x="7619154" y="1208690"/>
                <a:ext cx="2028621" cy="5074928"/>
                <a:chOff x="7785187" y="1853986"/>
                <a:chExt cx="1377863" cy="34469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EF7800E4-A013-5F96-65A6-0A51395E7242}"/>
                    </a:ext>
                  </a:extLst>
                </p:cNvPr>
                <p:cNvSpPr/>
                <p:nvPr/>
              </p:nvSpPr>
              <p:spPr>
                <a:xfrm>
                  <a:off x="7785187" y="1918909"/>
                  <a:ext cx="1377863" cy="3382028"/>
                </a:xfrm>
                <a:prstGeom prst="rect">
                  <a:avLst/>
                </a:prstGeom>
                <a:solidFill>
                  <a:srgbClr val="007F7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37BE3265-8B27-A2C4-5D8F-4DAB4893F106}"/>
                    </a:ext>
                  </a:extLst>
                </p:cNvPr>
                <p:cNvSpPr/>
                <p:nvPr/>
              </p:nvSpPr>
              <p:spPr>
                <a:xfrm>
                  <a:off x="7833118" y="1976059"/>
                  <a:ext cx="129782" cy="1297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F813FAA2-3170-24C5-AC27-9142D0B930AD}"/>
                    </a:ext>
                  </a:extLst>
                </p:cNvPr>
                <p:cNvSpPr/>
                <p:nvPr/>
              </p:nvSpPr>
              <p:spPr>
                <a:xfrm>
                  <a:off x="8982468" y="1976059"/>
                  <a:ext cx="129782" cy="1297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3538896-4F0A-3DC3-2F8D-FABE53537AD3}"/>
                    </a:ext>
                  </a:extLst>
                </p:cNvPr>
                <p:cNvSpPr/>
                <p:nvPr/>
              </p:nvSpPr>
              <p:spPr>
                <a:xfrm>
                  <a:off x="7833118" y="5117673"/>
                  <a:ext cx="129782" cy="1297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A46AECB3-6716-7ADC-265A-BEBF5DDCF515}"/>
                    </a:ext>
                  </a:extLst>
                </p:cNvPr>
                <p:cNvSpPr/>
                <p:nvPr/>
              </p:nvSpPr>
              <p:spPr>
                <a:xfrm>
                  <a:off x="8982468" y="5117673"/>
                  <a:ext cx="129782" cy="1297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3C1E461F-508D-9E16-22E0-3B1634814210}"/>
                    </a:ext>
                  </a:extLst>
                </p:cNvPr>
                <p:cNvSpPr/>
                <p:nvPr/>
              </p:nvSpPr>
              <p:spPr>
                <a:xfrm>
                  <a:off x="7833118" y="216770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48B98A41-1F5F-99B9-7C22-ECB26E95A538}"/>
                    </a:ext>
                  </a:extLst>
                </p:cNvPr>
                <p:cNvSpPr/>
                <p:nvPr/>
              </p:nvSpPr>
              <p:spPr>
                <a:xfrm>
                  <a:off x="8982468" y="216770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1596BE27-CB2A-E8D6-1D7A-0381EC112EEB}"/>
                    </a:ext>
                  </a:extLst>
                </p:cNvPr>
                <p:cNvSpPr/>
                <p:nvPr/>
              </p:nvSpPr>
              <p:spPr>
                <a:xfrm>
                  <a:off x="7833118" y="236455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7C5266A2-44BD-2270-5741-62C86D79958D}"/>
                    </a:ext>
                  </a:extLst>
                </p:cNvPr>
                <p:cNvSpPr/>
                <p:nvPr/>
              </p:nvSpPr>
              <p:spPr>
                <a:xfrm>
                  <a:off x="8982468" y="236455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3C8BAF74-9F6F-75C6-0E75-FB7E1EF80197}"/>
                    </a:ext>
                  </a:extLst>
                </p:cNvPr>
                <p:cNvSpPr/>
                <p:nvPr/>
              </p:nvSpPr>
              <p:spPr>
                <a:xfrm>
                  <a:off x="7833118" y="256140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AFF6E61-C534-064F-4376-EAEEBCD01526}"/>
                    </a:ext>
                  </a:extLst>
                </p:cNvPr>
                <p:cNvSpPr/>
                <p:nvPr/>
              </p:nvSpPr>
              <p:spPr>
                <a:xfrm>
                  <a:off x="8982468" y="256140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D3F8001A-D4D0-A4BE-D375-B2D10680A3E1}"/>
                    </a:ext>
                  </a:extLst>
                </p:cNvPr>
                <p:cNvSpPr/>
                <p:nvPr/>
              </p:nvSpPr>
              <p:spPr>
                <a:xfrm>
                  <a:off x="7833118" y="275825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4C0B138B-AB88-C338-5CC2-6688FE76FD57}"/>
                    </a:ext>
                  </a:extLst>
                </p:cNvPr>
                <p:cNvSpPr/>
                <p:nvPr/>
              </p:nvSpPr>
              <p:spPr>
                <a:xfrm>
                  <a:off x="8982468" y="2758255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2D1C380-4835-AFDB-BF03-9353EF399990}"/>
                    </a:ext>
                  </a:extLst>
                </p:cNvPr>
                <p:cNvSpPr/>
                <p:nvPr/>
              </p:nvSpPr>
              <p:spPr>
                <a:xfrm>
                  <a:off x="7833118" y="295530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C2BAB3A-B6D3-D626-E4CC-31B89CB505AE}"/>
                    </a:ext>
                  </a:extLst>
                </p:cNvPr>
                <p:cNvSpPr/>
                <p:nvPr/>
              </p:nvSpPr>
              <p:spPr>
                <a:xfrm>
                  <a:off x="8982468" y="295530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09E76AB1-D207-EB4E-B426-39CA02A52DD1}"/>
                    </a:ext>
                  </a:extLst>
                </p:cNvPr>
                <p:cNvSpPr/>
                <p:nvPr/>
              </p:nvSpPr>
              <p:spPr>
                <a:xfrm>
                  <a:off x="7833118" y="315215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68B8E8BD-C15A-39D9-295F-6F9103200941}"/>
                    </a:ext>
                  </a:extLst>
                </p:cNvPr>
                <p:cNvSpPr/>
                <p:nvPr/>
              </p:nvSpPr>
              <p:spPr>
                <a:xfrm>
                  <a:off x="8982468" y="315215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BF18BD3C-9DF8-B33D-E26A-A574C0F5D333}"/>
                    </a:ext>
                  </a:extLst>
                </p:cNvPr>
                <p:cNvSpPr/>
                <p:nvPr/>
              </p:nvSpPr>
              <p:spPr>
                <a:xfrm>
                  <a:off x="7833118" y="334900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2CD3C382-50EA-920A-59BD-57188A5F718C}"/>
                    </a:ext>
                  </a:extLst>
                </p:cNvPr>
                <p:cNvSpPr/>
                <p:nvPr/>
              </p:nvSpPr>
              <p:spPr>
                <a:xfrm>
                  <a:off x="8982468" y="334900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2CB6C632-BA46-510D-846F-2AA9CE903030}"/>
                    </a:ext>
                  </a:extLst>
                </p:cNvPr>
                <p:cNvSpPr/>
                <p:nvPr/>
              </p:nvSpPr>
              <p:spPr>
                <a:xfrm>
                  <a:off x="7833118" y="354585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EB811388-B9DE-8508-95E8-4A8EC9F37E9F}"/>
                    </a:ext>
                  </a:extLst>
                </p:cNvPr>
                <p:cNvSpPr/>
                <p:nvPr/>
              </p:nvSpPr>
              <p:spPr>
                <a:xfrm>
                  <a:off x="8982468" y="3545851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B2C9D764-8CB5-983C-D5F5-E613B6C95B8A}"/>
                    </a:ext>
                  </a:extLst>
                </p:cNvPr>
                <p:cNvSpPr/>
                <p:nvPr/>
              </p:nvSpPr>
              <p:spPr>
                <a:xfrm>
                  <a:off x="7833118" y="373952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9B4E5C7D-C4D9-E3DC-E370-48E0D6F762E4}"/>
                    </a:ext>
                  </a:extLst>
                </p:cNvPr>
                <p:cNvSpPr/>
                <p:nvPr/>
              </p:nvSpPr>
              <p:spPr>
                <a:xfrm>
                  <a:off x="8982468" y="373952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88D28B3F-7ED9-AE5C-AD75-7DF8ACDCF1E0}"/>
                    </a:ext>
                  </a:extLst>
                </p:cNvPr>
                <p:cNvSpPr/>
                <p:nvPr/>
              </p:nvSpPr>
              <p:spPr>
                <a:xfrm>
                  <a:off x="7833118" y="393637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EBD1E5F-C8AF-953F-12D4-D7D71A9ABB8F}"/>
                    </a:ext>
                  </a:extLst>
                </p:cNvPr>
                <p:cNvSpPr/>
                <p:nvPr/>
              </p:nvSpPr>
              <p:spPr>
                <a:xfrm>
                  <a:off x="8982468" y="393637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0E88D37F-A38C-14B5-D396-937B32AF6DC8}"/>
                    </a:ext>
                  </a:extLst>
                </p:cNvPr>
                <p:cNvSpPr/>
                <p:nvPr/>
              </p:nvSpPr>
              <p:spPr>
                <a:xfrm>
                  <a:off x="7833118" y="413322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7C07509-F94A-2C74-89DF-EF03BC6E77F1}"/>
                    </a:ext>
                  </a:extLst>
                </p:cNvPr>
                <p:cNvSpPr/>
                <p:nvPr/>
              </p:nvSpPr>
              <p:spPr>
                <a:xfrm>
                  <a:off x="8982468" y="4133227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DCF859C3-9538-0816-4002-945AC7DDD988}"/>
                    </a:ext>
                  </a:extLst>
                </p:cNvPr>
                <p:cNvSpPr/>
                <p:nvPr/>
              </p:nvSpPr>
              <p:spPr>
                <a:xfrm>
                  <a:off x="7833118" y="433027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A47E0AB-81CF-993E-8651-DBF947B64E43}"/>
                    </a:ext>
                  </a:extLst>
                </p:cNvPr>
                <p:cNvSpPr/>
                <p:nvPr/>
              </p:nvSpPr>
              <p:spPr>
                <a:xfrm>
                  <a:off x="8982468" y="433027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94D64DA9-6367-9786-1DB1-10A64F866971}"/>
                    </a:ext>
                  </a:extLst>
                </p:cNvPr>
                <p:cNvSpPr/>
                <p:nvPr/>
              </p:nvSpPr>
              <p:spPr>
                <a:xfrm>
                  <a:off x="7833118" y="452712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C7E657AE-624F-72B1-F019-6AD25A4EF0F9}"/>
                    </a:ext>
                  </a:extLst>
                </p:cNvPr>
                <p:cNvSpPr/>
                <p:nvPr/>
              </p:nvSpPr>
              <p:spPr>
                <a:xfrm>
                  <a:off x="8982468" y="452712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987029C-819B-939D-1AFA-0B4964A88CBC}"/>
                    </a:ext>
                  </a:extLst>
                </p:cNvPr>
                <p:cNvSpPr/>
                <p:nvPr/>
              </p:nvSpPr>
              <p:spPr>
                <a:xfrm>
                  <a:off x="7833118" y="472397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0BDD618B-EDF7-302A-EC08-56AE5647AD37}"/>
                    </a:ext>
                  </a:extLst>
                </p:cNvPr>
                <p:cNvSpPr/>
                <p:nvPr/>
              </p:nvSpPr>
              <p:spPr>
                <a:xfrm>
                  <a:off x="8982468" y="472397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91335B7D-5CBB-94C3-C794-72055B8B2315}"/>
                    </a:ext>
                  </a:extLst>
                </p:cNvPr>
                <p:cNvSpPr/>
                <p:nvPr/>
              </p:nvSpPr>
              <p:spPr>
                <a:xfrm>
                  <a:off x="7833118" y="492082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198D0596-35AD-F3D7-341D-1590C7D8BC54}"/>
                    </a:ext>
                  </a:extLst>
                </p:cNvPr>
                <p:cNvSpPr/>
                <p:nvPr/>
              </p:nvSpPr>
              <p:spPr>
                <a:xfrm>
                  <a:off x="8982468" y="4920823"/>
                  <a:ext cx="129782" cy="12978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DE074AB3-0169-A889-6A60-18ACA6541AAB}"/>
                    </a:ext>
                  </a:extLst>
                </p:cNvPr>
                <p:cNvSpPr/>
                <p:nvPr/>
              </p:nvSpPr>
              <p:spPr>
                <a:xfrm>
                  <a:off x="8136134" y="1853986"/>
                  <a:ext cx="673100" cy="6274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1" name="Diamond 300">
                  <a:extLst>
                    <a:ext uri="{FF2B5EF4-FFF2-40B4-BE49-F238E27FC236}">
                      <a16:creationId xmlns:a16="http://schemas.microsoft.com/office/drawing/2014/main" id="{36C7BFFF-6E10-E1AA-6487-9B7F3796C4A2}"/>
                    </a:ext>
                  </a:extLst>
                </p:cNvPr>
                <p:cNvSpPr/>
                <p:nvPr/>
              </p:nvSpPr>
              <p:spPr>
                <a:xfrm>
                  <a:off x="8177311" y="2888037"/>
                  <a:ext cx="590746" cy="590746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9B23DE1A-947F-93B5-7FCB-652782ECC7C7}"/>
                    </a:ext>
                  </a:extLst>
                </p:cNvPr>
                <p:cNvSpPr/>
                <p:nvPr/>
              </p:nvSpPr>
              <p:spPr>
                <a:xfrm>
                  <a:off x="8139465" y="4066159"/>
                  <a:ext cx="101600" cy="26411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AF55B1A9-91E7-5BC9-D450-7D7009E7ADB0}"/>
                    </a:ext>
                  </a:extLst>
                </p:cNvPr>
                <p:cNvSpPr/>
                <p:nvPr/>
              </p:nvSpPr>
              <p:spPr>
                <a:xfrm>
                  <a:off x="8333238" y="4066159"/>
                  <a:ext cx="101600" cy="26411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FBD4E3C-D7D1-7D5D-67D6-625C71A21F00}"/>
                    </a:ext>
                  </a:extLst>
                </p:cNvPr>
                <p:cNvSpPr/>
                <p:nvPr/>
              </p:nvSpPr>
              <p:spPr>
                <a:xfrm>
                  <a:off x="8509549" y="4066159"/>
                  <a:ext cx="101600" cy="26411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1C288F16-21AA-B5D8-01FF-0CA2B43EE4AD}"/>
                    </a:ext>
                  </a:extLst>
                </p:cNvPr>
                <p:cNvSpPr/>
                <p:nvPr/>
              </p:nvSpPr>
              <p:spPr>
                <a:xfrm>
                  <a:off x="8703322" y="4066159"/>
                  <a:ext cx="101600" cy="26411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D2EDD72-C77F-B110-06AA-D1186A8004DD}"/>
                    </a:ext>
                  </a:extLst>
                </p:cNvPr>
                <p:cNvSpPr/>
                <p:nvPr/>
              </p:nvSpPr>
              <p:spPr>
                <a:xfrm>
                  <a:off x="8171157" y="4914251"/>
                  <a:ext cx="596900" cy="3801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6E36B21-3450-3AB2-FB1B-40E9491C7E92}"/>
                  </a:ext>
                </a:extLst>
              </p:cNvPr>
              <p:cNvSpPr txBox="1"/>
              <p:nvPr/>
            </p:nvSpPr>
            <p:spPr>
              <a:xfrm rot="16200000">
                <a:off x="10137356" y="2311361"/>
                <a:ext cx="559300" cy="23851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D0 (RX)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62B4CE0-ECD7-6455-44B8-CD40F87D396A}"/>
                  </a:ext>
                </a:extLst>
              </p:cNvPr>
              <p:cNvSpPr txBox="1"/>
              <p:nvPr/>
            </p:nvSpPr>
            <p:spPr>
              <a:xfrm rot="16200000">
                <a:off x="10416549" y="2320050"/>
                <a:ext cx="552399" cy="23851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D1 (TX)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DC4C13B-E923-AEE3-6C1D-A71CBBB2DD3F}"/>
                  </a:ext>
                </a:extLst>
              </p:cNvPr>
              <p:cNvSpPr txBox="1"/>
              <p:nvPr/>
            </p:nvSpPr>
            <p:spPr>
              <a:xfrm rot="16200000">
                <a:off x="8907753" y="2257668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BBA29C8-0289-2A2D-F579-408D19DAC6CC}"/>
                  </a:ext>
                </a:extLst>
              </p:cNvPr>
              <p:cNvSpPr txBox="1"/>
              <p:nvPr/>
            </p:nvSpPr>
            <p:spPr>
              <a:xfrm rot="16200000">
                <a:off x="9225749" y="2257668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D2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F2969A7-9C1A-93A9-BB04-97E6A0A80891}"/>
                  </a:ext>
                </a:extLst>
              </p:cNvPr>
              <p:cNvSpPr txBox="1"/>
              <p:nvPr/>
            </p:nvSpPr>
            <p:spPr>
              <a:xfrm rot="16200000">
                <a:off x="8642330" y="2257668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A533B99-D234-F716-5E4D-6CB443E2C00C}"/>
                  </a:ext>
                </a:extLst>
              </p:cNvPr>
              <p:cNvSpPr txBox="1"/>
              <p:nvPr/>
            </p:nvSpPr>
            <p:spPr>
              <a:xfrm rot="16200000">
                <a:off x="8356323" y="2257668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ED3644D-81E5-8DE6-4BA8-65B69F24D935}"/>
                  </a:ext>
                </a:extLst>
              </p:cNvPr>
              <p:cNvSpPr txBox="1"/>
              <p:nvPr/>
            </p:nvSpPr>
            <p:spPr>
              <a:xfrm rot="16200000">
                <a:off x="8066085" y="2257668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D6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E8EF68A-FE42-F8B8-B432-833CCB2D9AA9}"/>
                  </a:ext>
                </a:extLst>
              </p:cNvPr>
              <p:cNvSpPr txBox="1"/>
              <p:nvPr/>
            </p:nvSpPr>
            <p:spPr>
              <a:xfrm rot="16200000">
                <a:off x="7780078" y="2257666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D7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8BD76F6-B42C-A902-CF3E-FEE8CD3955E0}"/>
                  </a:ext>
                </a:extLst>
              </p:cNvPr>
              <p:cNvSpPr txBox="1"/>
              <p:nvPr/>
            </p:nvSpPr>
            <p:spPr>
              <a:xfrm rot="16200000">
                <a:off x="7484610" y="2252814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D8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71E17FA-9862-A1CA-7EE5-601D2EB65EC0}"/>
                  </a:ext>
                </a:extLst>
              </p:cNvPr>
              <p:cNvSpPr txBox="1"/>
              <p:nvPr/>
            </p:nvSpPr>
            <p:spPr>
              <a:xfrm rot="16200000">
                <a:off x="7196659" y="2257665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D9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D94A72C-9A10-7EAB-AAA8-ACE9B9502641}"/>
                  </a:ext>
                </a:extLst>
              </p:cNvPr>
              <p:cNvSpPr txBox="1"/>
              <p:nvPr/>
            </p:nvSpPr>
            <p:spPr>
              <a:xfrm rot="16200000">
                <a:off x="7004221" y="2341733"/>
                <a:ext cx="447496" cy="291521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D10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C0111F2-49D5-34DE-5996-2D909E7110F7}"/>
                  </a:ext>
                </a:extLst>
              </p:cNvPr>
              <p:cNvSpPr txBox="1"/>
              <p:nvPr/>
            </p:nvSpPr>
            <p:spPr>
              <a:xfrm rot="16200000">
                <a:off x="6720168" y="2341732"/>
                <a:ext cx="447496" cy="291521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D11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3A5871B-819C-C760-DB29-1BE0B84520ED}"/>
                  </a:ext>
                </a:extLst>
              </p:cNvPr>
              <p:cNvSpPr txBox="1"/>
              <p:nvPr/>
            </p:nvSpPr>
            <p:spPr>
              <a:xfrm rot="16200000">
                <a:off x="6428499" y="2336403"/>
                <a:ext cx="447496" cy="291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D12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761AD18-2B28-A37E-08F4-F4AB7A3B7BF1}"/>
                  </a:ext>
                </a:extLst>
              </p:cNvPr>
              <p:cNvSpPr txBox="1"/>
              <p:nvPr/>
            </p:nvSpPr>
            <p:spPr>
              <a:xfrm rot="16200000">
                <a:off x="9882884" y="2347026"/>
                <a:ext cx="484874" cy="23851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RESET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3FCB85E3-228A-AF1D-645D-65E5486FD518}"/>
                  </a:ext>
                </a:extLst>
              </p:cNvPr>
              <p:cNvSpPr txBox="1"/>
              <p:nvPr/>
            </p:nvSpPr>
            <p:spPr>
              <a:xfrm rot="16200000">
                <a:off x="9874891" y="4897058"/>
                <a:ext cx="484874" cy="23851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RESET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DC04DA5-4A6A-291A-1EF2-8ACB6AEA0EDE}"/>
                  </a:ext>
                </a:extLst>
              </p:cNvPr>
              <p:cNvSpPr txBox="1"/>
              <p:nvPr/>
            </p:nvSpPr>
            <p:spPr>
              <a:xfrm rot="16200000">
                <a:off x="6428498" y="4849930"/>
                <a:ext cx="447495" cy="29152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D13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3F9FBF6-56E9-84DE-3E5F-1465A7FE94D0}"/>
                  </a:ext>
                </a:extLst>
              </p:cNvPr>
              <p:cNvSpPr txBox="1"/>
              <p:nvPr/>
            </p:nvSpPr>
            <p:spPr>
              <a:xfrm rot="16200000">
                <a:off x="7038290" y="5052772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A0/D14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ABF8BDD-86EA-F00D-1C90-2752D25EA338}"/>
                  </a:ext>
                </a:extLst>
              </p:cNvPr>
              <p:cNvSpPr txBox="1"/>
              <p:nvPr/>
            </p:nvSpPr>
            <p:spPr>
              <a:xfrm rot="16200000">
                <a:off x="7326243" y="5059281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A1/D15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50BCFC8-3392-B2E8-6F2F-DF3314E5F414}"/>
                  </a:ext>
                </a:extLst>
              </p:cNvPr>
              <p:cNvSpPr txBox="1"/>
              <p:nvPr/>
            </p:nvSpPr>
            <p:spPr>
              <a:xfrm rot="16200000">
                <a:off x="7619173" y="5053247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A2/D16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8944CC6-7EFA-ADBE-A9B4-4779DF547D5E}"/>
                  </a:ext>
                </a:extLst>
              </p:cNvPr>
              <p:cNvSpPr txBox="1"/>
              <p:nvPr/>
            </p:nvSpPr>
            <p:spPr>
              <a:xfrm rot="16200000">
                <a:off x="7901660" y="5052770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A3/D17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4FD661A2-B109-EE1C-748F-27D3F41D4BFC}"/>
                  </a:ext>
                </a:extLst>
              </p:cNvPr>
              <p:cNvSpPr txBox="1"/>
              <p:nvPr/>
            </p:nvSpPr>
            <p:spPr>
              <a:xfrm rot="16200000">
                <a:off x="8201057" y="5058101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A4/D18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7061D98-ADEB-886E-DF9D-974EFDDB2F09}"/>
                  </a:ext>
                </a:extLst>
              </p:cNvPr>
              <p:cNvSpPr txBox="1"/>
              <p:nvPr/>
            </p:nvSpPr>
            <p:spPr>
              <a:xfrm rot="16200000">
                <a:off x="8481745" y="5051730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A5/D19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1D7ECA0-F04C-42FB-88A4-02F0FF1E2C8F}"/>
                  </a:ext>
                </a:extLst>
              </p:cNvPr>
              <p:cNvSpPr txBox="1"/>
              <p:nvPr/>
            </p:nvSpPr>
            <p:spPr>
              <a:xfrm rot="16200000">
                <a:off x="9081583" y="4797186"/>
                <a:ext cx="350874" cy="29152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A6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81A8873-EFA2-ECFA-31A4-E3E5A8DC8174}"/>
                  </a:ext>
                </a:extLst>
              </p:cNvPr>
              <p:cNvSpPr txBox="1"/>
              <p:nvPr/>
            </p:nvSpPr>
            <p:spPr>
              <a:xfrm rot="16200000">
                <a:off x="9374832" y="4801779"/>
                <a:ext cx="350874" cy="29152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A7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165597C-B850-1460-E9B2-05A9156195E6}"/>
                  </a:ext>
                </a:extLst>
              </p:cNvPr>
              <p:cNvSpPr txBox="1"/>
              <p:nvPr/>
            </p:nvSpPr>
            <p:spPr>
              <a:xfrm rot="16200000">
                <a:off x="10061934" y="4978947"/>
                <a:ext cx="678675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200" dirty="0"/>
                  <a:t>GND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C08ABD-C18B-7942-E998-E3E6AA6F295B}"/>
                  </a:ext>
                </a:extLst>
              </p:cNvPr>
              <p:cNvSpPr txBox="1"/>
              <p:nvPr/>
            </p:nvSpPr>
            <p:spPr>
              <a:xfrm rot="16200000">
                <a:off x="10497471" y="4877817"/>
                <a:ext cx="409087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VIN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6D6AF-E78B-78B0-0D76-E3DAE2B53042}"/>
                  </a:ext>
                </a:extLst>
              </p:cNvPr>
              <p:cNvSpPr txBox="1"/>
              <p:nvPr/>
            </p:nvSpPr>
            <p:spPr>
              <a:xfrm rot="16200000">
                <a:off x="9661323" y="4877817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5V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77337D6-9F82-0DA2-352F-B7B48221DCCA}"/>
                  </a:ext>
                </a:extLst>
              </p:cNvPr>
              <p:cNvSpPr txBox="1"/>
              <p:nvPr/>
            </p:nvSpPr>
            <p:spPr>
              <a:xfrm rot="16200000">
                <a:off x="6957987" y="4877817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AREF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481C5775-F7A7-5A58-1424-7EBDA296EA70}"/>
                  </a:ext>
                </a:extLst>
              </p:cNvPr>
              <p:cNvSpPr txBox="1"/>
              <p:nvPr/>
            </p:nvSpPr>
            <p:spPr>
              <a:xfrm rot="16200000">
                <a:off x="9500691" y="2274626"/>
                <a:ext cx="650564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</p:grp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EB6414AD-E6A4-C5AC-636F-AE2255EEF1DB}"/>
              </a:ext>
            </a:extLst>
          </p:cNvPr>
          <p:cNvSpPr txBox="1"/>
          <p:nvPr/>
        </p:nvSpPr>
        <p:spPr>
          <a:xfrm>
            <a:off x="6168522" y="827099"/>
            <a:ext cx="114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Keypad Rows</a:t>
            </a:r>
          </a:p>
          <a:p>
            <a:pPr algn="ctr"/>
            <a:r>
              <a:rPr lang="en-US" sz="1400" dirty="0"/>
              <a:t>*     7     4     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F072EAD-5812-81F3-8CBE-7CEF9CDC284F}"/>
              </a:ext>
            </a:extLst>
          </p:cNvPr>
          <p:cNvSpPr txBox="1"/>
          <p:nvPr/>
        </p:nvSpPr>
        <p:spPr>
          <a:xfrm rot="16200000">
            <a:off x="4973806" y="183713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SCK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6FAD5CB-8889-77DD-993C-CB99001FAE44}"/>
              </a:ext>
            </a:extLst>
          </p:cNvPr>
          <p:cNvSpPr txBox="1"/>
          <p:nvPr/>
        </p:nvSpPr>
        <p:spPr>
          <a:xfrm rot="16200000">
            <a:off x="4892162" y="93482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COPI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E099B3B-FFA6-007C-F9F6-FFF1ED0D1064}"/>
              </a:ext>
            </a:extLst>
          </p:cNvPr>
          <p:cNvSpPr txBox="1"/>
          <p:nvPr/>
        </p:nvSpPr>
        <p:spPr>
          <a:xfrm rot="16200000">
            <a:off x="5266878" y="99645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01FCBB3-08B3-D58A-6385-F24C8D0E9D53}"/>
              </a:ext>
            </a:extLst>
          </p:cNvPr>
          <p:cNvGrpSpPr/>
          <p:nvPr/>
        </p:nvGrpSpPr>
        <p:grpSpPr>
          <a:xfrm>
            <a:off x="5221299" y="-162972"/>
            <a:ext cx="254550" cy="203654"/>
            <a:chOff x="1762232" y="1995055"/>
            <a:chExt cx="254550" cy="203654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47B1A17-452F-47A8-3C66-9F78671DFBB1}"/>
                </a:ext>
              </a:extLst>
            </p:cNvPr>
            <p:cNvSpPr/>
            <p:nvPr/>
          </p:nvSpPr>
          <p:spPr>
            <a:xfrm>
              <a:off x="1762232" y="213523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92426A6-416A-539C-A9A9-E3933EFD4753}"/>
                </a:ext>
              </a:extLst>
            </p:cNvPr>
            <p:cNvSpPr/>
            <p:nvPr/>
          </p:nvSpPr>
          <p:spPr>
            <a:xfrm>
              <a:off x="1949004" y="2128191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9394D39-ADA1-1EA6-6A4D-A8E170D5A106}"/>
                </a:ext>
              </a:extLst>
            </p:cNvPr>
            <p:cNvCxnSpPr>
              <a:cxnSpLocks/>
            </p:cNvCxnSpPr>
            <p:nvPr/>
          </p:nvCxnSpPr>
          <p:spPr>
            <a:xfrm>
              <a:off x="1762232" y="2067098"/>
              <a:ext cx="2545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0845E6A-BCC8-AF3A-3795-7206D7EBBD63}"/>
                </a:ext>
              </a:extLst>
            </p:cNvPr>
            <p:cNvCxnSpPr/>
            <p:nvPr/>
          </p:nvCxnSpPr>
          <p:spPr>
            <a:xfrm flipV="1">
              <a:off x="1889507" y="1995055"/>
              <a:ext cx="0" cy="72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E337E5E-D02F-8746-6C3D-46C86067EA90}"/>
              </a:ext>
            </a:extLst>
          </p:cNvPr>
          <p:cNvGrpSpPr/>
          <p:nvPr/>
        </p:nvGrpSpPr>
        <p:grpSpPr>
          <a:xfrm>
            <a:off x="5699775" y="239230"/>
            <a:ext cx="254550" cy="203654"/>
            <a:chOff x="1762232" y="1995055"/>
            <a:chExt cx="254550" cy="203654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9BEAA9F-F78C-FA72-22DF-E13E0EC502A4}"/>
                </a:ext>
              </a:extLst>
            </p:cNvPr>
            <p:cNvSpPr/>
            <p:nvPr/>
          </p:nvSpPr>
          <p:spPr>
            <a:xfrm>
              <a:off x="1762232" y="213523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060A8270-34B1-03E1-5F51-9BCCCBBB9F24}"/>
                </a:ext>
              </a:extLst>
            </p:cNvPr>
            <p:cNvSpPr/>
            <p:nvPr/>
          </p:nvSpPr>
          <p:spPr>
            <a:xfrm>
              <a:off x="1949004" y="2128191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D9AF90F-BF94-953F-3AAA-908A374075E0}"/>
                </a:ext>
              </a:extLst>
            </p:cNvPr>
            <p:cNvCxnSpPr>
              <a:cxnSpLocks/>
            </p:cNvCxnSpPr>
            <p:nvPr/>
          </p:nvCxnSpPr>
          <p:spPr>
            <a:xfrm>
              <a:off x="1762232" y="2067098"/>
              <a:ext cx="2545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46F6540-23E8-4EF5-B902-9CFD34EA3EBE}"/>
                </a:ext>
              </a:extLst>
            </p:cNvPr>
            <p:cNvCxnSpPr/>
            <p:nvPr/>
          </p:nvCxnSpPr>
          <p:spPr>
            <a:xfrm flipV="1">
              <a:off x="1889507" y="1995055"/>
              <a:ext cx="0" cy="72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290F2861-E858-9945-F414-F747213B71A3}"/>
              </a:ext>
            </a:extLst>
          </p:cNvPr>
          <p:cNvCxnSpPr>
            <a:cxnSpLocks/>
            <a:endCxn id="326" idx="4"/>
          </p:cNvCxnSpPr>
          <p:nvPr/>
        </p:nvCxnSpPr>
        <p:spPr>
          <a:xfrm rot="16200000" flipV="1">
            <a:off x="5304352" y="870045"/>
            <a:ext cx="855792" cy="147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F101C648-48F9-566A-A491-0ED7C46A5497}"/>
              </a:ext>
            </a:extLst>
          </p:cNvPr>
          <p:cNvCxnSpPr>
            <a:cxnSpLocks/>
            <a:endCxn id="310" idx="6"/>
          </p:cNvCxnSpPr>
          <p:nvPr/>
        </p:nvCxnSpPr>
        <p:spPr>
          <a:xfrm rot="16200000" flipV="1">
            <a:off x="5097966" y="375482"/>
            <a:ext cx="1296774" cy="54961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329CF05-352D-1AFD-C274-E1042909531F}"/>
              </a:ext>
            </a:extLst>
          </p:cNvPr>
          <p:cNvGrpSpPr/>
          <p:nvPr/>
        </p:nvGrpSpPr>
        <p:grpSpPr>
          <a:xfrm>
            <a:off x="5185025" y="33639"/>
            <a:ext cx="144229" cy="142875"/>
            <a:chOff x="3654425" y="1504950"/>
            <a:chExt cx="144229" cy="142875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FC7696F-9B00-9CAB-2257-9FA81ED5ABDB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3D7700-C1BF-BC92-24DE-81BBBE91A03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93BCCC6-E24E-6B6A-E047-C64470CC8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254AB2E-4A4B-7799-8C96-828CCCD4A25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4148BE6-16CB-CED2-6CB9-CA1B42D3A10F}"/>
              </a:ext>
            </a:extLst>
          </p:cNvPr>
          <p:cNvGrpSpPr/>
          <p:nvPr/>
        </p:nvGrpSpPr>
        <p:grpSpPr>
          <a:xfrm>
            <a:off x="5847250" y="420992"/>
            <a:ext cx="144229" cy="142875"/>
            <a:chOff x="3654425" y="1504950"/>
            <a:chExt cx="144229" cy="142875"/>
          </a:xfrm>
        </p:grpSpPr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A671D31-9773-06D3-DAB5-7567C2A60EAA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037A0EF-6FCC-14F4-4ED8-034A4FFCF5E9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2DC0A9D-D1D1-193A-0AAD-3F4DA38E8C3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D62E956C-E408-F019-3171-6309B7D65CFB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CB839CF0-025E-8B2F-9B30-ABAA30122420}"/>
              </a:ext>
            </a:extLst>
          </p:cNvPr>
          <p:cNvSpPr txBox="1"/>
          <p:nvPr/>
        </p:nvSpPr>
        <p:spPr>
          <a:xfrm>
            <a:off x="5827050" y="1763240"/>
            <a:ext cx="13953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     2     3     A</a:t>
            </a:r>
          </a:p>
          <a:p>
            <a:pPr algn="ctr"/>
            <a:r>
              <a:rPr lang="en-US" sz="1400" dirty="0"/>
              <a:t>Keypad Columns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39A6D582-6D3A-50FE-BB62-42F07C2334BC}"/>
              </a:ext>
            </a:extLst>
          </p:cNvPr>
          <p:cNvGrpSpPr/>
          <p:nvPr/>
        </p:nvGrpSpPr>
        <p:grpSpPr>
          <a:xfrm>
            <a:off x="7479131" y="2153008"/>
            <a:ext cx="254550" cy="131611"/>
            <a:chOff x="5237936" y="8408361"/>
            <a:chExt cx="254550" cy="131611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B24BFE8-B362-591A-AD4C-C1C058D078C5}"/>
                </a:ext>
              </a:extLst>
            </p:cNvPr>
            <p:cNvSpPr/>
            <p:nvPr/>
          </p:nvSpPr>
          <p:spPr>
            <a:xfrm>
              <a:off x="5237936" y="847649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6161E7E6-5567-7DB9-2A92-29B62E45FCCA}"/>
                </a:ext>
              </a:extLst>
            </p:cNvPr>
            <p:cNvSpPr/>
            <p:nvPr/>
          </p:nvSpPr>
          <p:spPr>
            <a:xfrm>
              <a:off x="5424708" y="846945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46F4917-7A4A-E45B-8259-849654853744}"/>
                </a:ext>
              </a:extLst>
            </p:cNvPr>
            <p:cNvCxnSpPr>
              <a:cxnSpLocks/>
              <a:stCxn id="414" idx="1"/>
            </p:cNvCxnSpPr>
            <p:nvPr/>
          </p:nvCxnSpPr>
          <p:spPr>
            <a:xfrm flipV="1">
              <a:off x="5247232" y="840836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ED888A-554F-31DA-8F64-9B1D214F7B29}"/>
              </a:ext>
            </a:extLst>
          </p:cNvPr>
          <p:cNvGrpSpPr/>
          <p:nvPr/>
        </p:nvGrpSpPr>
        <p:grpSpPr>
          <a:xfrm>
            <a:off x="7626606" y="2262727"/>
            <a:ext cx="144229" cy="142875"/>
            <a:chOff x="3654425" y="1504950"/>
            <a:chExt cx="144229" cy="142875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84AF06B-3BE9-0300-6370-CD7D136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79A8610-0F24-7D08-FC2C-A901986C15EE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E4F4AE3-B340-DE00-BDFF-8F3E29307C0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8807EC1-DDDB-6ED4-699F-D88C7CD1B4C0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DA3A122-0F2D-F990-297A-3AF888DE3ADF}"/>
              </a:ext>
            </a:extLst>
          </p:cNvPr>
          <p:cNvGrpSpPr/>
          <p:nvPr/>
        </p:nvGrpSpPr>
        <p:grpSpPr>
          <a:xfrm>
            <a:off x="7950119" y="2153008"/>
            <a:ext cx="254550" cy="131611"/>
            <a:chOff x="5237936" y="8408361"/>
            <a:chExt cx="254550" cy="131611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68B8E3C-1EFE-2AB9-4861-8EBE970490EF}"/>
                </a:ext>
              </a:extLst>
            </p:cNvPr>
            <p:cNvSpPr/>
            <p:nvPr/>
          </p:nvSpPr>
          <p:spPr>
            <a:xfrm>
              <a:off x="5237936" y="847649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4133BCA-AB27-C338-E440-7CB0EF808C78}"/>
                </a:ext>
              </a:extLst>
            </p:cNvPr>
            <p:cNvSpPr/>
            <p:nvPr/>
          </p:nvSpPr>
          <p:spPr>
            <a:xfrm>
              <a:off x="5424708" y="846945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97B69856-0A21-D3B6-9FF6-530FCD624AE0}"/>
                </a:ext>
              </a:extLst>
            </p:cNvPr>
            <p:cNvCxnSpPr>
              <a:cxnSpLocks/>
              <a:stCxn id="426" idx="1"/>
            </p:cNvCxnSpPr>
            <p:nvPr/>
          </p:nvCxnSpPr>
          <p:spPr>
            <a:xfrm flipV="1">
              <a:off x="5247232" y="840836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2421BA22-BD28-4BA2-DC85-15D7CF324FCD}"/>
              </a:ext>
            </a:extLst>
          </p:cNvPr>
          <p:cNvGrpSpPr/>
          <p:nvPr/>
        </p:nvGrpSpPr>
        <p:grpSpPr>
          <a:xfrm>
            <a:off x="8097594" y="2262727"/>
            <a:ext cx="144229" cy="142875"/>
            <a:chOff x="3654425" y="1504950"/>
            <a:chExt cx="144229" cy="142875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ED74732-FA4D-E541-4D31-55052F38705B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2FCE7DD1-5CD1-CB78-EA85-8398295D8A1D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233B69FA-2504-3217-10B8-9C1AA0D984D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4EA3492-407C-485D-D4E0-8CE5FEA89C78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4" name="Elbow Connector 433">
            <a:extLst>
              <a:ext uri="{FF2B5EF4-FFF2-40B4-BE49-F238E27FC236}">
                <a16:creationId xmlns:a16="http://schemas.microsoft.com/office/drawing/2014/main" id="{6AA8ECA9-B237-B239-9DA3-FAB114B7B20E}"/>
              </a:ext>
            </a:extLst>
          </p:cNvPr>
          <p:cNvCxnSpPr>
            <a:cxnSpLocks/>
            <a:endCxn id="414" idx="2"/>
          </p:cNvCxnSpPr>
          <p:nvPr/>
        </p:nvCxnSpPr>
        <p:spPr>
          <a:xfrm rot="16200000" flipH="1">
            <a:off x="7117130" y="1890881"/>
            <a:ext cx="489642" cy="2343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>
            <a:extLst>
              <a:ext uri="{FF2B5EF4-FFF2-40B4-BE49-F238E27FC236}">
                <a16:creationId xmlns:a16="http://schemas.microsoft.com/office/drawing/2014/main" id="{C706F799-0024-FBDD-BEBA-D4C869468A16}"/>
              </a:ext>
            </a:extLst>
          </p:cNvPr>
          <p:cNvCxnSpPr>
            <a:cxnSpLocks/>
            <a:endCxn id="426" idx="0"/>
          </p:cNvCxnSpPr>
          <p:nvPr/>
        </p:nvCxnSpPr>
        <p:spPr>
          <a:xfrm rot="16200000" flipH="1">
            <a:off x="7526955" y="1766242"/>
            <a:ext cx="457430" cy="4523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8" name="Picture 447">
            <a:extLst>
              <a:ext uri="{FF2B5EF4-FFF2-40B4-BE49-F238E27FC236}">
                <a16:creationId xmlns:a16="http://schemas.microsoft.com/office/drawing/2014/main" id="{ED96222A-A190-0E51-0D3A-C10A96F0D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8" b="19496"/>
          <a:stretch/>
        </p:blipFill>
        <p:spPr>
          <a:xfrm>
            <a:off x="4860980" y="195991"/>
            <a:ext cx="431800" cy="269468"/>
          </a:xfrm>
          <a:prstGeom prst="rect">
            <a:avLst/>
          </a:prstGeom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9EABF2E6-FD19-8BDF-EA15-40247D9D3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44"/>
          <a:stretch/>
        </p:blipFill>
        <p:spPr>
          <a:xfrm rot="5400000">
            <a:off x="4647066" y="371668"/>
            <a:ext cx="431800" cy="376990"/>
          </a:xfrm>
          <a:prstGeom prst="rect">
            <a:avLst/>
          </a:prstGeom>
        </p:spPr>
      </p:pic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59F9FB9-CA7F-6EF2-5FD5-761020C12D71}"/>
              </a:ext>
            </a:extLst>
          </p:cNvPr>
          <p:cNvCxnSpPr>
            <a:cxnSpLocks/>
            <a:endCxn id="449" idx="3"/>
          </p:cNvCxnSpPr>
          <p:nvPr/>
        </p:nvCxnSpPr>
        <p:spPr>
          <a:xfrm flipH="1" flipV="1">
            <a:off x="4862966" y="776063"/>
            <a:ext cx="326" cy="5226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0352C669-5563-09F7-3325-42DE4CFAFF4D}"/>
              </a:ext>
            </a:extLst>
          </p:cNvPr>
          <p:cNvGrpSpPr/>
          <p:nvPr/>
        </p:nvGrpSpPr>
        <p:grpSpPr>
          <a:xfrm>
            <a:off x="5220139" y="343084"/>
            <a:ext cx="144229" cy="142875"/>
            <a:chOff x="3654425" y="1504950"/>
            <a:chExt cx="144229" cy="142875"/>
          </a:xfrm>
        </p:grpSpPr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6000B21-CDA5-95C1-B4E4-C5F849CB61C5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351FED7-2DA0-5B25-C392-EFA8581A22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F2903DA-87DA-276F-CA04-6352E8FA6E8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CF23326F-89CA-124C-EAF0-7DCF4ED5DA74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A5DC1B17-0510-C985-421C-9DEE3E7BC796}"/>
              </a:ext>
            </a:extLst>
          </p:cNvPr>
          <p:cNvGrpSpPr/>
          <p:nvPr/>
        </p:nvGrpSpPr>
        <p:grpSpPr>
          <a:xfrm>
            <a:off x="415885" y="4505516"/>
            <a:ext cx="6023009" cy="2416594"/>
            <a:chOff x="415885" y="4505516"/>
            <a:chExt cx="6023009" cy="2416594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869BFED5-51B6-868B-F86C-68B7C2118491}"/>
                </a:ext>
              </a:extLst>
            </p:cNvPr>
            <p:cNvGrpSpPr/>
            <p:nvPr/>
          </p:nvGrpSpPr>
          <p:grpSpPr>
            <a:xfrm>
              <a:off x="415885" y="4505516"/>
              <a:ext cx="6023009" cy="2416594"/>
              <a:chOff x="363506" y="9593890"/>
              <a:chExt cx="6023009" cy="24165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31DE46-ED49-C483-BBFC-10DB4BFE338E}"/>
                  </a:ext>
                </a:extLst>
              </p:cNvPr>
              <p:cNvSpPr/>
              <p:nvPr/>
            </p:nvSpPr>
            <p:spPr>
              <a:xfrm rot="16200000">
                <a:off x="2290327" y="7914296"/>
                <a:ext cx="2416594" cy="57757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86E398-C59E-0DF2-DEB2-B486DB13AA36}"/>
                  </a:ext>
                </a:extLst>
              </p:cNvPr>
              <p:cNvSpPr/>
              <p:nvPr/>
            </p:nvSpPr>
            <p:spPr>
              <a:xfrm rot="16200000">
                <a:off x="311473" y="10439911"/>
                <a:ext cx="787145" cy="683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69F05-7B80-C6C3-5707-F22DFEEAEACC}"/>
                  </a:ext>
                </a:extLst>
              </p:cNvPr>
              <p:cNvSpPr/>
              <p:nvPr/>
            </p:nvSpPr>
            <p:spPr>
              <a:xfrm>
                <a:off x="3085405" y="10388215"/>
                <a:ext cx="794493" cy="786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820F5-AB8C-46CC-6003-5A5E3017D4C0}"/>
                  </a:ext>
                </a:extLst>
              </p:cNvPr>
              <p:cNvSpPr/>
              <p:nvPr/>
            </p:nvSpPr>
            <p:spPr>
              <a:xfrm>
                <a:off x="1042248" y="11333284"/>
                <a:ext cx="148004" cy="19542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B1A6535-5878-0074-C942-1E4408CA5C6A}"/>
                  </a:ext>
                </a:extLst>
              </p:cNvPr>
              <p:cNvSpPr/>
              <p:nvPr/>
            </p:nvSpPr>
            <p:spPr>
              <a:xfrm>
                <a:off x="1689965" y="11025554"/>
                <a:ext cx="455358" cy="31652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F5893C4-FDF4-89B5-8E59-CC5E7CBE1DAF}"/>
                  </a:ext>
                </a:extLst>
              </p:cNvPr>
              <p:cNvGrpSpPr/>
              <p:nvPr/>
            </p:nvGrpSpPr>
            <p:grpSpPr>
              <a:xfrm>
                <a:off x="719976" y="10038507"/>
                <a:ext cx="5527292" cy="1485854"/>
                <a:chOff x="719976" y="10038507"/>
                <a:chExt cx="5527292" cy="1485854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80CF4F6-6C39-0DA0-3930-D1A86ABE6696}"/>
                    </a:ext>
                  </a:extLst>
                </p:cNvPr>
                <p:cNvSpPr/>
                <p:nvPr/>
              </p:nvSpPr>
              <p:spPr>
                <a:xfrm rot="16200000">
                  <a:off x="719976" y="11333284"/>
                  <a:ext cx="191077" cy="1910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E22F8A3-B92A-2F46-1A16-5725483E3E28}"/>
                    </a:ext>
                  </a:extLst>
                </p:cNvPr>
                <p:cNvSpPr/>
                <p:nvPr/>
              </p:nvSpPr>
              <p:spPr>
                <a:xfrm rot="16200000">
                  <a:off x="719976" y="10038507"/>
                  <a:ext cx="191077" cy="1910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AC5B839-7500-8E39-4CC4-8A0B23686281}"/>
                    </a:ext>
                  </a:extLst>
                </p:cNvPr>
                <p:cNvSpPr/>
                <p:nvPr/>
              </p:nvSpPr>
              <p:spPr>
                <a:xfrm rot="16200000">
                  <a:off x="6056191" y="11333284"/>
                  <a:ext cx="191077" cy="1910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8709CEF-B608-70A7-563F-6695F63D3CD6}"/>
                    </a:ext>
                  </a:extLst>
                </p:cNvPr>
                <p:cNvSpPr/>
                <p:nvPr/>
              </p:nvSpPr>
              <p:spPr>
                <a:xfrm rot="16200000">
                  <a:off x="6056191" y="10038507"/>
                  <a:ext cx="191077" cy="1910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FC8D3A30-250C-713C-EF9D-682B7B83E902}"/>
                  </a:ext>
                </a:extLst>
              </p:cNvPr>
              <p:cNvGrpSpPr/>
              <p:nvPr/>
            </p:nvGrpSpPr>
            <p:grpSpPr>
              <a:xfrm>
                <a:off x="644755" y="11778154"/>
                <a:ext cx="5691790" cy="194140"/>
                <a:chOff x="644755" y="11725402"/>
                <a:chExt cx="5691790" cy="19414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4605BCA-4FD5-2099-ADC2-0E346481BD37}"/>
                    </a:ext>
                  </a:extLst>
                </p:cNvPr>
                <p:cNvSpPr/>
                <p:nvPr/>
              </p:nvSpPr>
              <p:spPr>
                <a:xfrm rot="16200000">
                  <a:off x="644755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699E9B-62F6-5C09-8BC9-BBC466B805EB}"/>
                    </a:ext>
                  </a:extLst>
                </p:cNvPr>
                <p:cNvSpPr/>
                <p:nvPr/>
              </p:nvSpPr>
              <p:spPr>
                <a:xfrm rot="16200000">
                  <a:off x="934577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010AB90-7ACC-EAA1-82E3-4F43FFA30A5F}"/>
                    </a:ext>
                  </a:extLst>
                </p:cNvPr>
                <p:cNvSpPr/>
                <p:nvPr/>
              </p:nvSpPr>
              <p:spPr>
                <a:xfrm rot="16200000">
                  <a:off x="1514219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D67A1BE-E73C-3014-BF2D-2AD0001FA400}"/>
                    </a:ext>
                  </a:extLst>
                </p:cNvPr>
                <p:cNvSpPr/>
                <p:nvPr/>
              </p:nvSpPr>
              <p:spPr>
                <a:xfrm rot="16200000">
                  <a:off x="1804329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CAFF781-0F92-5999-CD68-3284C189D685}"/>
                    </a:ext>
                  </a:extLst>
                </p:cNvPr>
                <p:cNvSpPr/>
                <p:nvPr/>
              </p:nvSpPr>
              <p:spPr>
                <a:xfrm rot="16200000">
                  <a:off x="2094150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97D91E-A906-15C7-7407-42E31643EE56}"/>
                    </a:ext>
                  </a:extLst>
                </p:cNvPr>
                <p:cNvSpPr/>
                <p:nvPr/>
              </p:nvSpPr>
              <p:spPr>
                <a:xfrm rot="16200000">
                  <a:off x="2383971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80BE6E0-2B7D-DDAF-4AA0-C4C8917A8B21}"/>
                    </a:ext>
                  </a:extLst>
                </p:cNvPr>
                <p:cNvSpPr/>
                <p:nvPr/>
              </p:nvSpPr>
              <p:spPr>
                <a:xfrm rot="16200000">
                  <a:off x="2958941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AA37A8E-10B6-E5C3-76B3-876AD5F4B9BF}"/>
                    </a:ext>
                  </a:extLst>
                </p:cNvPr>
                <p:cNvSpPr/>
                <p:nvPr/>
              </p:nvSpPr>
              <p:spPr>
                <a:xfrm rot="16200000">
                  <a:off x="3248762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7A5E506-6F0D-9122-B517-919A483EADDD}"/>
                    </a:ext>
                  </a:extLst>
                </p:cNvPr>
                <p:cNvSpPr/>
                <p:nvPr/>
              </p:nvSpPr>
              <p:spPr>
                <a:xfrm rot="16200000">
                  <a:off x="3538583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299D152-C3AD-EB3B-2F76-534298DAA211}"/>
                    </a:ext>
                  </a:extLst>
                </p:cNvPr>
                <p:cNvSpPr/>
                <p:nvPr/>
              </p:nvSpPr>
              <p:spPr>
                <a:xfrm rot="16200000">
                  <a:off x="3828693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3B4C799-0DD1-39F7-CC2C-7DBF1CB6CBD2}"/>
                    </a:ext>
                  </a:extLst>
                </p:cNvPr>
                <p:cNvSpPr/>
                <p:nvPr/>
              </p:nvSpPr>
              <p:spPr>
                <a:xfrm rot="16200000">
                  <a:off x="4408335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5C1437D-E591-EC5A-05A4-984AECF17C1D}"/>
                    </a:ext>
                  </a:extLst>
                </p:cNvPr>
                <p:cNvSpPr/>
                <p:nvPr/>
              </p:nvSpPr>
              <p:spPr>
                <a:xfrm rot="16200000">
                  <a:off x="4698157" y="1172712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94581B9-50DC-C9D0-8E13-C1F247B8FAD2}"/>
                    </a:ext>
                  </a:extLst>
                </p:cNvPr>
                <p:cNvSpPr/>
                <p:nvPr/>
              </p:nvSpPr>
              <p:spPr>
                <a:xfrm rot="16200000">
                  <a:off x="4406252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D93C311-7ABB-5425-30F2-27985947491E}"/>
                    </a:ext>
                  </a:extLst>
                </p:cNvPr>
                <p:cNvSpPr/>
                <p:nvPr/>
              </p:nvSpPr>
              <p:spPr>
                <a:xfrm rot="16200000">
                  <a:off x="4696073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68ACAD-106E-2E51-C80B-AC29965F7BF8}"/>
                    </a:ext>
                  </a:extLst>
                </p:cNvPr>
                <p:cNvSpPr/>
                <p:nvPr/>
              </p:nvSpPr>
              <p:spPr>
                <a:xfrm rot="16200000">
                  <a:off x="4985894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F24CC9F-A552-5FE5-F2BB-FAD36C2CC35A}"/>
                    </a:ext>
                  </a:extLst>
                </p:cNvPr>
                <p:cNvSpPr/>
                <p:nvPr/>
              </p:nvSpPr>
              <p:spPr>
                <a:xfrm rot="16200000">
                  <a:off x="5276004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38912B6-C99D-4010-6939-643CBCEE8B06}"/>
                    </a:ext>
                  </a:extLst>
                </p:cNvPr>
                <p:cNvSpPr/>
                <p:nvPr/>
              </p:nvSpPr>
              <p:spPr>
                <a:xfrm rot="16200000">
                  <a:off x="5855646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5BF71B8-A776-F136-4524-81384DD2E701}"/>
                    </a:ext>
                  </a:extLst>
                </p:cNvPr>
                <p:cNvSpPr/>
                <p:nvPr/>
              </p:nvSpPr>
              <p:spPr>
                <a:xfrm rot="16200000">
                  <a:off x="6145468" y="1172761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5409E8A-13F7-6DA8-2101-79397C59BC7D}"/>
                    </a:ext>
                  </a:extLst>
                </p:cNvPr>
                <p:cNvSpPr/>
                <p:nvPr/>
              </p:nvSpPr>
              <p:spPr>
                <a:xfrm>
                  <a:off x="1250950" y="11727128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D8ABA2A-A011-060F-23A4-A201474F4264}"/>
                    </a:ext>
                  </a:extLst>
                </p:cNvPr>
                <p:cNvSpPr/>
                <p:nvPr/>
              </p:nvSpPr>
              <p:spPr>
                <a:xfrm>
                  <a:off x="2687843" y="11725402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A0BE651-59D3-3C4D-1B1D-7E83E2AB5F4E}"/>
                    </a:ext>
                  </a:extLst>
                </p:cNvPr>
                <p:cNvSpPr/>
                <p:nvPr/>
              </p:nvSpPr>
              <p:spPr>
                <a:xfrm>
                  <a:off x="4142873" y="11728465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42D59D4-5722-112F-39F2-5F8EAFCE082C}"/>
                    </a:ext>
                  </a:extLst>
                </p:cNvPr>
                <p:cNvSpPr/>
                <p:nvPr/>
              </p:nvSpPr>
              <p:spPr>
                <a:xfrm>
                  <a:off x="5579766" y="11726739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A64DCE4A-7E41-73AB-9B7B-9B3CDB2221D9}"/>
                  </a:ext>
                </a:extLst>
              </p:cNvPr>
              <p:cNvGrpSpPr/>
              <p:nvPr/>
            </p:nvGrpSpPr>
            <p:grpSpPr>
              <a:xfrm>
                <a:off x="644755" y="9636304"/>
                <a:ext cx="5691790" cy="194140"/>
                <a:chOff x="644755" y="9636304"/>
                <a:chExt cx="5691790" cy="19414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596ADFD-0DAD-59C2-862B-ED49FA49C0E8}"/>
                    </a:ext>
                  </a:extLst>
                </p:cNvPr>
                <p:cNvSpPr/>
                <p:nvPr/>
              </p:nvSpPr>
              <p:spPr>
                <a:xfrm rot="16200000">
                  <a:off x="644755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04D1BD0-6725-894C-F19F-5A9C26233817}"/>
                    </a:ext>
                  </a:extLst>
                </p:cNvPr>
                <p:cNvSpPr/>
                <p:nvPr/>
              </p:nvSpPr>
              <p:spPr>
                <a:xfrm rot="16200000">
                  <a:off x="934577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785CD1-D920-B501-5191-A94998F689A5}"/>
                    </a:ext>
                  </a:extLst>
                </p:cNvPr>
                <p:cNvSpPr/>
                <p:nvPr/>
              </p:nvSpPr>
              <p:spPr>
                <a:xfrm rot="16200000">
                  <a:off x="1514219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213436E-1741-D534-097B-44D1CD32FE6B}"/>
                    </a:ext>
                  </a:extLst>
                </p:cNvPr>
                <p:cNvSpPr/>
                <p:nvPr/>
              </p:nvSpPr>
              <p:spPr>
                <a:xfrm rot="16200000">
                  <a:off x="1804329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48E1756-0AD0-0F40-7328-8DCE02603863}"/>
                    </a:ext>
                  </a:extLst>
                </p:cNvPr>
                <p:cNvSpPr/>
                <p:nvPr/>
              </p:nvSpPr>
              <p:spPr>
                <a:xfrm rot="16200000">
                  <a:off x="2094150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A2912E7-0D9D-52F1-5147-0097748FC42A}"/>
                    </a:ext>
                  </a:extLst>
                </p:cNvPr>
                <p:cNvSpPr/>
                <p:nvPr/>
              </p:nvSpPr>
              <p:spPr>
                <a:xfrm rot="16200000">
                  <a:off x="2383971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AECFEF-8D89-02D1-6726-AC05EAFE6EFD}"/>
                    </a:ext>
                  </a:extLst>
                </p:cNvPr>
                <p:cNvSpPr/>
                <p:nvPr/>
              </p:nvSpPr>
              <p:spPr>
                <a:xfrm rot="16200000">
                  <a:off x="2958941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FA9189C-0061-DD75-A11C-6B8DD81AA999}"/>
                    </a:ext>
                  </a:extLst>
                </p:cNvPr>
                <p:cNvSpPr/>
                <p:nvPr/>
              </p:nvSpPr>
              <p:spPr>
                <a:xfrm rot="16200000">
                  <a:off x="3248762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5439444-1F2F-9ACF-CE98-032B2B38CECE}"/>
                    </a:ext>
                  </a:extLst>
                </p:cNvPr>
                <p:cNvSpPr/>
                <p:nvPr/>
              </p:nvSpPr>
              <p:spPr>
                <a:xfrm rot="16200000">
                  <a:off x="3538583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C2E45B3-F02E-F586-3DA5-3AA169DF550E}"/>
                    </a:ext>
                  </a:extLst>
                </p:cNvPr>
                <p:cNvSpPr/>
                <p:nvPr/>
              </p:nvSpPr>
              <p:spPr>
                <a:xfrm rot="16200000">
                  <a:off x="3828693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F73C01-6424-F052-2E87-2CA3E6B398EA}"/>
                    </a:ext>
                  </a:extLst>
                </p:cNvPr>
                <p:cNvSpPr/>
                <p:nvPr/>
              </p:nvSpPr>
              <p:spPr>
                <a:xfrm rot="16200000">
                  <a:off x="4408335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CF90B5A-D021-875E-CFE6-5173222A7EA7}"/>
                    </a:ext>
                  </a:extLst>
                </p:cNvPr>
                <p:cNvSpPr/>
                <p:nvPr/>
              </p:nvSpPr>
              <p:spPr>
                <a:xfrm rot="16200000">
                  <a:off x="4698157" y="9638030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22A6408-33C2-3FFA-98E1-6185C9DBD32E}"/>
                    </a:ext>
                  </a:extLst>
                </p:cNvPr>
                <p:cNvSpPr/>
                <p:nvPr/>
              </p:nvSpPr>
              <p:spPr>
                <a:xfrm rot="16200000">
                  <a:off x="4406252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67C5267-4EE4-5DE9-DF61-F897B6F26981}"/>
                    </a:ext>
                  </a:extLst>
                </p:cNvPr>
                <p:cNvSpPr/>
                <p:nvPr/>
              </p:nvSpPr>
              <p:spPr>
                <a:xfrm rot="16200000">
                  <a:off x="4696073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08AAC5C-291C-574F-35F2-CF680358BA8F}"/>
                    </a:ext>
                  </a:extLst>
                </p:cNvPr>
                <p:cNvSpPr/>
                <p:nvPr/>
              </p:nvSpPr>
              <p:spPr>
                <a:xfrm rot="16200000">
                  <a:off x="4985894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0127858-EE57-96D7-F450-5143F25567B2}"/>
                    </a:ext>
                  </a:extLst>
                </p:cNvPr>
                <p:cNvSpPr/>
                <p:nvPr/>
              </p:nvSpPr>
              <p:spPr>
                <a:xfrm rot="16200000">
                  <a:off x="5276004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8147D66-4C20-2AB7-4D23-7118F9AEF2B0}"/>
                    </a:ext>
                  </a:extLst>
                </p:cNvPr>
                <p:cNvSpPr/>
                <p:nvPr/>
              </p:nvSpPr>
              <p:spPr>
                <a:xfrm rot="16200000">
                  <a:off x="5855646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5DF8F76-E05F-3263-5637-B9F6BBECF5C0}"/>
                    </a:ext>
                  </a:extLst>
                </p:cNvPr>
                <p:cNvSpPr/>
                <p:nvPr/>
              </p:nvSpPr>
              <p:spPr>
                <a:xfrm rot="16200000">
                  <a:off x="6145468" y="9638518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32D9878-9029-FDA7-2942-24F092EF9FB2}"/>
                    </a:ext>
                  </a:extLst>
                </p:cNvPr>
                <p:cNvSpPr/>
                <p:nvPr/>
              </p:nvSpPr>
              <p:spPr>
                <a:xfrm>
                  <a:off x="1250950" y="9638030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EF80D0F-2A10-A9BB-FD76-0F0E4968FAA2}"/>
                    </a:ext>
                  </a:extLst>
                </p:cNvPr>
                <p:cNvSpPr/>
                <p:nvPr/>
              </p:nvSpPr>
              <p:spPr>
                <a:xfrm>
                  <a:off x="2687843" y="9636304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AD0B608-CDE5-D9F6-1378-C40DAB6D46EA}"/>
                    </a:ext>
                  </a:extLst>
                </p:cNvPr>
                <p:cNvSpPr/>
                <p:nvPr/>
              </p:nvSpPr>
              <p:spPr>
                <a:xfrm>
                  <a:off x="4142873" y="9639367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554BAC74-4E85-18AD-5ED0-48E8C8CD589A}"/>
                    </a:ext>
                  </a:extLst>
                </p:cNvPr>
                <p:cNvSpPr/>
                <p:nvPr/>
              </p:nvSpPr>
              <p:spPr>
                <a:xfrm>
                  <a:off x="5579766" y="9637641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C40C1B39-A29D-5DE2-CBAB-2009AD1BA169}"/>
                  </a:ext>
                </a:extLst>
              </p:cNvPr>
              <p:cNvGrpSpPr/>
              <p:nvPr/>
            </p:nvGrpSpPr>
            <p:grpSpPr>
              <a:xfrm>
                <a:off x="6167031" y="10406034"/>
                <a:ext cx="191953" cy="770719"/>
                <a:chOff x="6167031" y="10406034"/>
                <a:chExt cx="191953" cy="770719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51CC08FA-28D0-A129-7501-DF7D15AD0763}"/>
                    </a:ext>
                  </a:extLst>
                </p:cNvPr>
                <p:cNvSpPr/>
                <p:nvPr/>
              </p:nvSpPr>
              <p:spPr>
                <a:xfrm>
                  <a:off x="6167031" y="10406034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66B75B04-5702-BE3F-E812-B808F9B132A9}"/>
                    </a:ext>
                  </a:extLst>
                </p:cNvPr>
                <p:cNvSpPr/>
                <p:nvPr/>
              </p:nvSpPr>
              <p:spPr>
                <a:xfrm>
                  <a:off x="6167031" y="10985676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4801ADED-C1E6-CDBE-D80A-283164C4794F}"/>
                    </a:ext>
                  </a:extLst>
                </p:cNvPr>
                <p:cNvSpPr/>
                <p:nvPr/>
              </p:nvSpPr>
              <p:spPr>
                <a:xfrm rot="5400000">
                  <a:off x="6186630" y="10691073"/>
                  <a:ext cx="153632" cy="1910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1D7A2551-F31F-67B5-5975-CB228801FADB}"/>
                </a:ext>
              </a:extLst>
            </p:cNvPr>
            <p:cNvSpPr txBox="1"/>
            <p:nvPr/>
          </p:nvSpPr>
          <p:spPr>
            <a:xfrm rot="16200000">
              <a:off x="780812" y="6287512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7382FC37-384B-DC7F-4698-B3C615F398CA}"/>
                </a:ext>
              </a:extLst>
            </p:cNvPr>
            <p:cNvSpPr txBox="1"/>
            <p:nvPr/>
          </p:nvSpPr>
          <p:spPr>
            <a:xfrm rot="16200000">
              <a:off x="876328" y="46970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39</a:t>
              </a:r>
            </a:p>
          </p:txBody>
        </p:sp>
      </p:grpSp>
      <p:sp>
        <p:nvSpPr>
          <p:cNvPr id="470" name="TextBox 469">
            <a:extLst>
              <a:ext uri="{FF2B5EF4-FFF2-40B4-BE49-F238E27FC236}">
                <a16:creationId xmlns:a16="http://schemas.microsoft.com/office/drawing/2014/main" id="{67D1BBA4-6A9F-0838-DA56-A26C9FD4CF93}"/>
              </a:ext>
            </a:extLst>
          </p:cNvPr>
          <p:cNvSpPr txBox="1"/>
          <p:nvPr/>
        </p:nvSpPr>
        <p:spPr>
          <a:xfrm>
            <a:off x="-56796" y="8246824"/>
            <a:ext cx="10856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GP0(</a:t>
            </a:r>
            <a:r>
              <a:rPr lang="en-US" dirty="0" err="1"/>
              <a:t>tx</a:t>
            </a:r>
            <a:r>
              <a:rPr lang="en-US" dirty="0"/>
              <a:t>)/1(</a:t>
            </a:r>
            <a:r>
              <a:rPr lang="en-US" dirty="0" err="1"/>
              <a:t>rx</a:t>
            </a:r>
            <a:r>
              <a:rPr lang="en-US" dirty="0"/>
              <a:t>) – UART0</a:t>
            </a:r>
          </a:p>
          <a:p>
            <a:r>
              <a:rPr lang="en-US" dirty="0"/>
              <a:t>GP2/3 – SW</a:t>
            </a:r>
          </a:p>
          <a:p>
            <a:r>
              <a:rPr lang="en-US" dirty="0"/>
              <a:t>GP4/5/6/7 – SPI0 (GP4 probably available for other use)</a:t>
            </a:r>
          </a:p>
          <a:p>
            <a:r>
              <a:rPr lang="en-US" dirty="0"/>
              <a:t>GP8/9/10/11 – SPI1/I2C0,1/UART1</a:t>
            </a:r>
          </a:p>
          <a:p>
            <a:r>
              <a:rPr lang="en-US" dirty="0"/>
              <a:t>GP12/13/14/15 – keypad</a:t>
            </a:r>
          </a:p>
          <a:p>
            <a:r>
              <a:rPr lang="en-US" dirty="0"/>
              <a:t>GP16/17/18/19 – keypad</a:t>
            </a:r>
          </a:p>
          <a:p>
            <a:r>
              <a:rPr lang="en-US" dirty="0"/>
              <a:t>GP20/21 – SW</a:t>
            </a:r>
          </a:p>
          <a:p>
            <a:r>
              <a:rPr lang="en-US" dirty="0"/>
              <a:t>GP22 – unused</a:t>
            </a:r>
          </a:p>
          <a:p>
            <a:r>
              <a:rPr lang="en-US" dirty="0"/>
              <a:t>GP23/24 (unavailable)</a:t>
            </a:r>
          </a:p>
          <a:p>
            <a:r>
              <a:rPr lang="en-US" dirty="0"/>
              <a:t>GP25 (internal LED)</a:t>
            </a:r>
          </a:p>
          <a:p>
            <a:r>
              <a:rPr lang="en-US" dirty="0"/>
              <a:t>GP26/27/A0/A1 – LED (move to GP4 and GP22? Will GP4 force itself to “input”? If so, we could put a switch there)</a:t>
            </a:r>
          </a:p>
          <a:p>
            <a:r>
              <a:rPr lang="en-US" dirty="0"/>
              <a:t>GP28/A2 – unused</a:t>
            </a:r>
          </a:p>
          <a:p>
            <a:r>
              <a:rPr lang="en-US" dirty="0"/>
              <a:t>GP29/A3 (unavailable)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D3FCD8C2-A6A8-B5C7-953E-E1162B569908}"/>
              </a:ext>
            </a:extLst>
          </p:cNvPr>
          <p:cNvSpPr txBox="1"/>
          <p:nvPr/>
        </p:nvSpPr>
        <p:spPr>
          <a:xfrm rot="16200000">
            <a:off x="1040431" y="7102791"/>
            <a:ext cx="6786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/>
              <a:t>GND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6F7C682F-016D-AE8C-CB77-AEF4D1D58929}"/>
              </a:ext>
            </a:extLst>
          </p:cNvPr>
          <p:cNvSpPr txBox="1"/>
          <p:nvPr/>
        </p:nvSpPr>
        <p:spPr>
          <a:xfrm rot="16200000">
            <a:off x="1054487" y="4084149"/>
            <a:ext cx="6505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04029BDA-A2AD-7FD2-39F1-8A59D5E51C1C}"/>
              </a:ext>
            </a:extLst>
          </p:cNvPr>
          <p:cNvSpPr txBox="1"/>
          <p:nvPr/>
        </p:nvSpPr>
        <p:spPr>
          <a:xfrm rot="16200000">
            <a:off x="2485175" y="7102792"/>
            <a:ext cx="6786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/>
              <a:t>GND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8892C43-E8C5-4E3F-9193-706FB13B8C61}"/>
              </a:ext>
            </a:extLst>
          </p:cNvPr>
          <p:cNvSpPr txBox="1"/>
          <p:nvPr/>
        </p:nvSpPr>
        <p:spPr>
          <a:xfrm rot="16200000">
            <a:off x="2499231" y="4084150"/>
            <a:ext cx="6505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B597E2C-941A-F1AE-83F9-70004834B74A}"/>
              </a:ext>
            </a:extLst>
          </p:cNvPr>
          <p:cNvSpPr txBox="1"/>
          <p:nvPr/>
        </p:nvSpPr>
        <p:spPr>
          <a:xfrm rot="16200000">
            <a:off x="3930713" y="7102792"/>
            <a:ext cx="6786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/>
              <a:t>GND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0BEBE8A7-2275-3797-BA54-9ED1D4E33675}"/>
              </a:ext>
            </a:extLst>
          </p:cNvPr>
          <p:cNvSpPr txBox="1"/>
          <p:nvPr/>
        </p:nvSpPr>
        <p:spPr>
          <a:xfrm rot="16200000">
            <a:off x="3944769" y="4084150"/>
            <a:ext cx="6505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66C9A005-9B43-843F-3B9E-BDE09E6936E6}"/>
              </a:ext>
            </a:extLst>
          </p:cNvPr>
          <p:cNvSpPr txBox="1"/>
          <p:nvPr/>
        </p:nvSpPr>
        <p:spPr>
          <a:xfrm rot="16200000">
            <a:off x="5361738" y="7102792"/>
            <a:ext cx="67867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/>
              <a:t>GND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71C2CFF-5D4D-7E06-4F91-059D806C497D}"/>
              </a:ext>
            </a:extLst>
          </p:cNvPr>
          <p:cNvSpPr txBox="1"/>
          <p:nvPr/>
        </p:nvSpPr>
        <p:spPr>
          <a:xfrm rot="16200000">
            <a:off x="5375794" y="4084150"/>
            <a:ext cx="6505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A1EAD822-F06A-1098-4DCD-746895B23BB7}"/>
              </a:ext>
            </a:extLst>
          </p:cNvPr>
          <p:cNvSpPr txBox="1"/>
          <p:nvPr/>
        </p:nvSpPr>
        <p:spPr>
          <a:xfrm rot="16200000">
            <a:off x="1535305" y="3993826"/>
            <a:ext cx="83388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3V3 (OUT)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19F4D65-63C1-FFDA-2E9D-1362283E96AF}"/>
              </a:ext>
            </a:extLst>
          </p:cNvPr>
          <p:cNvSpPr txBox="1"/>
          <p:nvPr/>
        </p:nvSpPr>
        <p:spPr>
          <a:xfrm rot="16200000">
            <a:off x="510103" y="6956424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7215F2A9-A7F2-24B5-F8B1-B4257979FEC7}"/>
              </a:ext>
            </a:extLst>
          </p:cNvPr>
          <p:cNvSpPr txBox="1"/>
          <p:nvPr/>
        </p:nvSpPr>
        <p:spPr>
          <a:xfrm rot="16200000">
            <a:off x="808698" y="6958318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57C8FA41-9CA0-7578-292B-AC555437BDA6}"/>
              </a:ext>
            </a:extLst>
          </p:cNvPr>
          <p:cNvSpPr txBox="1"/>
          <p:nvPr/>
        </p:nvSpPr>
        <p:spPr>
          <a:xfrm rot="16200000">
            <a:off x="1381511" y="6956424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GP2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AC9A1C3B-9D5B-0F71-5990-EDD832D61BF6}"/>
              </a:ext>
            </a:extLst>
          </p:cNvPr>
          <p:cNvSpPr txBox="1"/>
          <p:nvPr/>
        </p:nvSpPr>
        <p:spPr>
          <a:xfrm rot="16200000">
            <a:off x="1680106" y="6958318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GP3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85E51B41-21D7-566C-2293-31220CD35BC3}"/>
              </a:ext>
            </a:extLst>
          </p:cNvPr>
          <p:cNvSpPr txBox="1"/>
          <p:nvPr/>
        </p:nvSpPr>
        <p:spPr>
          <a:xfrm rot="16200000">
            <a:off x="1972168" y="6956424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GP4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5D4EE69-688A-A4D7-8DAD-A9B981349065}"/>
              </a:ext>
            </a:extLst>
          </p:cNvPr>
          <p:cNvSpPr txBox="1"/>
          <p:nvPr/>
        </p:nvSpPr>
        <p:spPr>
          <a:xfrm rot="16200000">
            <a:off x="2270763" y="6958318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GP5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0A4CC4DA-66B6-CDE7-8F61-2B375C189E9B}"/>
              </a:ext>
            </a:extLst>
          </p:cNvPr>
          <p:cNvSpPr txBox="1"/>
          <p:nvPr/>
        </p:nvSpPr>
        <p:spPr>
          <a:xfrm rot="16200000">
            <a:off x="2840780" y="6956424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GP6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13944E17-275C-8C79-7782-DC285F19D667}"/>
              </a:ext>
            </a:extLst>
          </p:cNvPr>
          <p:cNvSpPr txBox="1"/>
          <p:nvPr/>
        </p:nvSpPr>
        <p:spPr>
          <a:xfrm rot="16200000">
            <a:off x="3139375" y="6958318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GP7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8908A36F-2588-7C8E-3C1F-E828112C8AAC}"/>
              </a:ext>
            </a:extLst>
          </p:cNvPr>
          <p:cNvSpPr txBox="1"/>
          <p:nvPr/>
        </p:nvSpPr>
        <p:spPr>
          <a:xfrm rot="16200000">
            <a:off x="3431437" y="6956424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GP8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474FD3E-7C45-9863-FB8E-879E422A0F94}"/>
              </a:ext>
            </a:extLst>
          </p:cNvPr>
          <p:cNvSpPr txBox="1"/>
          <p:nvPr/>
        </p:nvSpPr>
        <p:spPr>
          <a:xfrm rot="16200000">
            <a:off x="3730032" y="6958318"/>
            <a:ext cx="52450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GP9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B1BBEA9-DEBC-04E0-0214-7B297CC5524E}"/>
              </a:ext>
            </a:extLst>
          </p:cNvPr>
          <p:cNvSpPr txBox="1"/>
          <p:nvPr/>
        </p:nvSpPr>
        <p:spPr>
          <a:xfrm rot="16200000">
            <a:off x="4232485" y="7028384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GP10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0622CB5-4DD4-CEE6-8E21-D387DDD03535}"/>
              </a:ext>
            </a:extLst>
          </p:cNvPr>
          <p:cNvSpPr txBox="1"/>
          <p:nvPr/>
        </p:nvSpPr>
        <p:spPr>
          <a:xfrm rot="16200000">
            <a:off x="4531080" y="7030278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GP11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CD41713-06DD-4603-57E9-8A51E7C33356}"/>
              </a:ext>
            </a:extLst>
          </p:cNvPr>
          <p:cNvSpPr txBox="1"/>
          <p:nvPr/>
        </p:nvSpPr>
        <p:spPr>
          <a:xfrm rot="16200000">
            <a:off x="4823142" y="7028384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GP12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8E86347C-FFDF-9594-9BE9-F4AAF2AFE1F1}"/>
              </a:ext>
            </a:extLst>
          </p:cNvPr>
          <p:cNvSpPr txBox="1"/>
          <p:nvPr/>
        </p:nvSpPr>
        <p:spPr>
          <a:xfrm rot="16200000">
            <a:off x="5121738" y="7030278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GP13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CA203B73-6709-7632-AE3D-9432945DE7AB}"/>
              </a:ext>
            </a:extLst>
          </p:cNvPr>
          <p:cNvSpPr txBox="1"/>
          <p:nvPr/>
        </p:nvSpPr>
        <p:spPr>
          <a:xfrm rot="16200000">
            <a:off x="5679406" y="7028384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GP14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374A9E67-B635-CC7C-9DDD-56476EC3C0BB}"/>
              </a:ext>
            </a:extLst>
          </p:cNvPr>
          <p:cNvSpPr txBox="1"/>
          <p:nvPr/>
        </p:nvSpPr>
        <p:spPr>
          <a:xfrm rot="16200000">
            <a:off x="5978002" y="7030278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1600" dirty="0"/>
              <a:t>GP15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CFF2429B-2E42-87C2-4D92-824EE9E4E600}"/>
              </a:ext>
            </a:extLst>
          </p:cNvPr>
          <p:cNvSpPr txBox="1"/>
          <p:nvPr/>
        </p:nvSpPr>
        <p:spPr>
          <a:xfrm rot="16200000">
            <a:off x="4232485" y="4077275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GP21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230FD705-1CC1-E9AF-7668-DBC1F4F58EB6}"/>
              </a:ext>
            </a:extLst>
          </p:cNvPr>
          <p:cNvSpPr txBox="1"/>
          <p:nvPr/>
        </p:nvSpPr>
        <p:spPr>
          <a:xfrm rot="16200000">
            <a:off x="4531080" y="4079169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GP20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31397BCD-E752-60C3-4862-D705596F5D0E}"/>
              </a:ext>
            </a:extLst>
          </p:cNvPr>
          <p:cNvSpPr txBox="1"/>
          <p:nvPr/>
        </p:nvSpPr>
        <p:spPr>
          <a:xfrm rot="16200000">
            <a:off x="4823142" y="4077275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GP19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8EFD6B89-DC7E-6F4B-22DB-3AE0EA542225}"/>
              </a:ext>
            </a:extLst>
          </p:cNvPr>
          <p:cNvSpPr txBox="1"/>
          <p:nvPr/>
        </p:nvSpPr>
        <p:spPr>
          <a:xfrm rot="16200000">
            <a:off x="5121738" y="4079169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GP18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49F206F-9C07-6471-0A94-6FFD179D0A85}"/>
              </a:ext>
            </a:extLst>
          </p:cNvPr>
          <p:cNvSpPr txBox="1"/>
          <p:nvPr/>
        </p:nvSpPr>
        <p:spPr>
          <a:xfrm rot="16200000">
            <a:off x="5679406" y="4077275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GP17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04C15541-FBC5-5860-AD7B-974C4A98A134}"/>
              </a:ext>
            </a:extLst>
          </p:cNvPr>
          <p:cNvSpPr txBox="1"/>
          <p:nvPr/>
        </p:nvSpPr>
        <p:spPr>
          <a:xfrm rot="16200000">
            <a:off x="5978002" y="4079169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GP16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C4713227-5252-C237-440C-AE29CAED60E2}"/>
              </a:ext>
            </a:extLst>
          </p:cNvPr>
          <p:cNvSpPr txBox="1"/>
          <p:nvPr/>
        </p:nvSpPr>
        <p:spPr>
          <a:xfrm rot="16200000">
            <a:off x="1969826" y="4137272"/>
            <a:ext cx="5036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AREF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E83321C5-F34B-0A8E-8A95-C8D6788FF56A}"/>
              </a:ext>
            </a:extLst>
          </p:cNvPr>
          <p:cNvSpPr txBox="1"/>
          <p:nvPr/>
        </p:nvSpPr>
        <p:spPr>
          <a:xfrm rot="16200000">
            <a:off x="2058782" y="3918517"/>
            <a:ext cx="92294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GP28/A3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8E8A2D8-7069-1F3B-52BA-5759E3212597}"/>
              </a:ext>
            </a:extLst>
          </p:cNvPr>
          <p:cNvSpPr txBox="1"/>
          <p:nvPr/>
        </p:nvSpPr>
        <p:spPr>
          <a:xfrm rot="16200000">
            <a:off x="2649725" y="3916623"/>
            <a:ext cx="92294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GP27/A1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6B3D1E7A-B980-7250-A8EB-03FE143DB52F}"/>
              </a:ext>
            </a:extLst>
          </p:cNvPr>
          <p:cNvSpPr txBox="1"/>
          <p:nvPr/>
        </p:nvSpPr>
        <p:spPr>
          <a:xfrm rot="16200000">
            <a:off x="2948321" y="3918517"/>
            <a:ext cx="92294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GP26/A0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60F9E31-D3E7-447C-5BD8-3C751B8120EC}"/>
              </a:ext>
            </a:extLst>
          </p:cNvPr>
          <p:cNvSpPr txBox="1"/>
          <p:nvPr/>
        </p:nvSpPr>
        <p:spPr>
          <a:xfrm rot="16200000">
            <a:off x="248438" y="3864880"/>
            <a:ext cx="110639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VBUS (5V USB)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ADE1F-AA17-6DE0-8606-B1C3E9EAEBEA}"/>
              </a:ext>
            </a:extLst>
          </p:cNvPr>
          <p:cNvSpPr txBox="1"/>
          <p:nvPr/>
        </p:nvSpPr>
        <p:spPr>
          <a:xfrm rot="16200000">
            <a:off x="854093" y="4176087"/>
            <a:ext cx="48397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VSYS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5F7622-E581-ECB5-CE01-5B9FCA1255E8}"/>
              </a:ext>
            </a:extLst>
          </p:cNvPr>
          <p:cNvSpPr txBox="1"/>
          <p:nvPr/>
        </p:nvSpPr>
        <p:spPr>
          <a:xfrm rot="16200000">
            <a:off x="1322350" y="4057328"/>
            <a:ext cx="6799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3V3_EN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9ED586-AE97-F770-5296-0F4D6CBE8102}"/>
              </a:ext>
            </a:extLst>
          </p:cNvPr>
          <p:cNvSpPr txBox="1"/>
          <p:nvPr/>
        </p:nvSpPr>
        <p:spPr>
          <a:xfrm rot="16200000">
            <a:off x="3446472" y="4137273"/>
            <a:ext cx="5036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RUN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AA3093-0F9A-B4AD-5B3E-26843E430B68}"/>
              </a:ext>
            </a:extLst>
          </p:cNvPr>
          <p:cNvSpPr txBox="1"/>
          <p:nvPr/>
        </p:nvSpPr>
        <p:spPr>
          <a:xfrm rot="16200000">
            <a:off x="3663122" y="4077275"/>
            <a:ext cx="62869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/>
              <a:t>GP22</a:t>
            </a:r>
          </a:p>
        </p:txBody>
      </p:sp>
    </p:spTree>
    <p:extLst>
      <p:ext uri="{BB962C8B-B14F-4D97-AF65-F5344CB8AC3E}">
        <p14:creationId xmlns:p14="http://schemas.microsoft.com/office/powerpoint/2010/main" val="256704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20954</TotalTime>
  <Words>417</Words>
  <Application>Microsoft Macintosh PowerPoint</Application>
  <PresentationFormat>Custom</PresentationFormat>
  <Paragraphs>234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Arduino Nano - SPI</vt:lpstr>
      <vt:lpstr>Arduino Nano – I2C</vt:lpstr>
      <vt:lpstr>Raspberry Pi Pico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11</cp:revision>
  <dcterms:created xsi:type="dcterms:W3CDTF">2022-09-05T18:34:30Z</dcterms:created>
  <dcterms:modified xsi:type="dcterms:W3CDTF">2023-04-05T02:03:00Z</dcterms:modified>
</cp:coreProperties>
</file>