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>
      <p:cViewPr>
        <p:scale>
          <a:sx n="322" d="100"/>
          <a:sy n="32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5429"/>
            <a:ext cx="5829300" cy="41385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43533"/>
            <a:ext cx="5143500" cy="28699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883"/>
            <a:ext cx="1478756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883"/>
            <a:ext cx="4350544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3549"/>
            <a:ext cx="5915025" cy="49447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55072"/>
            <a:ext cx="5915025" cy="26003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6"/>
            <a:ext cx="591502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4016"/>
            <a:ext cx="2901255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42130"/>
            <a:ext cx="290125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4016"/>
            <a:ext cx="2915543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42130"/>
            <a:ext cx="291554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1539"/>
            <a:ext cx="3471863" cy="84476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1539"/>
            <a:ext cx="3471863" cy="84476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886"/>
            <a:ext cx="591502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4417"/>
            <a:ext cx="591502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EF73-D529-3542-A98D-07D7E026C8B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7676"/>
            <a:ext cx="231457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- SPI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C2ACCE-BAF3-B959-3F5E-1C7319898E2E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F8C542C-6040-1605-AC34-5922167DA222}"/>
                </a:ext>
              </a:extLst>
            </p:cNvPr>
            <p:cNvSpPr/>
            <p:nvPr/>
          </p:nvSpPr>
          <p:spPr>
            <a:xfrm>
              <a:off x="3073547" y="232918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4E622F90-65A2-4C14-E758-901BCCABF3AF}"/>
                </a:ext>
              </a:extLst>
            </p:cNvPr>
            <p:cNvSpPr/>
            <p:nvPr/>
          </p:nvSpPr>
          <p:spPr>
            <a:xfrm>
              <a:off x="3073546" y="244250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9D850D-ABCD-3A20-D1F8-3E29E3B13AF0}"/>
                </a:ext>
              </a:extLst>
            </p:cNvPr>
            <p:cNvGrpSpPr/>
            <p:nvPr/>
          </p:nvGrpSpPr>
          <p:grpSpPr>
            <a:xfrm>
              <a:off x="1010524" y="3409566"/>
              <a:ext cx="5074928" cy="4724851"/>
              <a:chOff x="6096001" y="1448549"/>
              <a:chExt cx="5074928" cy="472485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8E295E7-BFC9-0707-C2D4-BEB90D7FD026}"/>
                  </a:ext>
                </a:extLst>
              </p:cNvPr>
              <p:cNvSpPr/>
              <p:nvPr/>
            </p:nvSpPr>
            <p:spPr>
              <a:xfrm rot="16200000">
                <a:off x="6312910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EAFEF1D-CCD5-4256-CDE3-6D38138AD16A}"/>
                  </a:ext>
                </a:extLst>
              </p:cNvPr>
              <p:cNvSpPr/>
              <p:nvPr/>
            </p:nvSpPr>
            <p:spPr>
              <a:xfrm rot="16200000">
                <a:off x="6603909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C60F839-589E-4A16-236E-BF351E1DFBA8}"/>
                  </a:ext>
                </a:extLst>
              </p:cNvPr>
              <p:cNvSpPr/>
              <p:nvPr/>
            </p:nvSpPr>
            <p:spPr>
              <a:xfrm rot="16200000">
                <a:off x="6895796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749A151-1BC2-2505-A321-8D05F6B68D89}"/>
                  </a:ext>
                </a:extLst>
              </p:cNvPr>
              <p:cNvSpPr/>
              <p:nvPr/>
            </p:nvSpPr>
            <p:spPr>
              <a:xfrm rot="16200000">
                <a:off x="7182601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E3D234-EDC7-9561-6DCF-A27B39B30730}"/>
                  </a:ext>
                </a:extLst>
              </p:cNvPr>
              <p:cNvSpPr/>
              <p:nvPr/>
            </p:nvSpPr>
            <p:spPr>
              <a:xfrm rot="16200000">
                <a:off x="7470778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A99D70-E042-E2CA-C737-E0121D6C9FE8}"/>
                  </a:ext>
                </a:extLst>
              </p:cNvPr>
              <p:cNvSpPr/>
              <p:nvPr/>
            </p:nvSpPr>
            <p:spPr>
              <a:xfrm rot="16200000">
                <a:off x="7763732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C67711B-C021-B3A3-00AB-7A1D531BE5BE}"/>
                  </a:ext>
                </a:extLst>
              </p:cNvPr>
              <p:cNvSpPr/>
              <p:nvPr/>
            </p:nvSpPr>
            <p:spPr>
              <a:xfrm rot="16200000">
                <a:off x="8056280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9C9BA7A-D0F4-8050-B4AA-F37107B10CB9}"/>
                  </a:ext>
                </a:extLst>
              </p:cNvPr>
              <p:cNvSpPr/>
              <p:nvPr/>
            </p:nvSpPr>
            <p:spPr>
              <a:xfrm rot="16200000">
                <a:off x="8343557" y="1629854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9796B1-A83F-5526-8338-FB7F34801107}"/>
                  </a:ext>
                </a:extLst>
              </p:cNvPr>
              <p:cNvSpPr/>
              <p:nvPr/>
            </p:nvSpPr>
            <p:spPr>
              <a:xfrm rot="16200000">
                <a:off x="8628804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2CCA926-448E-0567-0D7D-D376A8EBA894}"/>
                  </a:ext>
                </a:extLst>
              </p:cNvPr>
              <p:cNvSpPr/>
              <p:nvPr/>
            </p:nvSpPr>
            <p:spPr>
              <a:xfrm rot="16200000">
                <a:off x="8919639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DC5B6E-DB7B-B9C5-B33D-8E45EB611CE9}"/>
                  </a:ext>
                </a:extLst>
              </p:cNvPr>
              <p:cNvSpPr/>
              <p:nvPr/>
            </p:nvSpPr>
            <p:spPr>
              <a:xfrm rot="16200000">
                <a:off x="92109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FBB746B-C3D8-1582-4E47-F33A4757B44F}"/>
                  </a:ext>
                </a:extLst>
              </p:cNvPr>
              <p:cNvSpPr/>
              <p:nvPr/>
            </p:nvSpPr>
            <p:spPr>
              <a:xfrm rot="16200000">
                <a:off x="100785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6567CCE-90B5-9B4D-5382-F184DA1D7DF7}"/>
                  </a:ext>
                </a:extLst>
              </p:cNvPr>
              <p:cNvSpPr/>
              <p:nvPr/>
            </p:nvSpPr>
            <p:spPr>
              <a:xfrm rot="16200000">
                <a:off x="10362678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B6F3403-994F-60A2-A2BE-A23E4AD16513}"/>
                  </a:ext>
                </a:extLst>
              </p:cNvPr>
              <p:cNvSpPr/>
              <p:nvPr/>
            </p:nvSpPr>
            <p:spPr>
              <a:xfrm rot="16200000">
                <a:off x="9783663" y="1628875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9C60BEE-FF91-2E34-B977-1E12299C3B21}"/>
                  </a:ext>
                </a:extLst>
              </p:cNvPr>
              <p:cNvSpPr/>
              <p:nvPr/>
            </p:nvSpPr>
            <p:spPr>
              <a:xfrm rot="16200000">
                <a:off x="6312909" y="5675051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C55249B-E17E-47B0-E8BC-E5EDF5131775}"/>
                  </a:ext>
                </a:extLst>
              </p:cNvPr>
              <p:cNvSpPr/>
              <p:nvPr/>
            </p:nvSpPr>
            <p:spPr>
              <a:xfrm rot="16200000">
                <a:off x="7182600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74D817C-B3EC-4A48-CFD4-2EC87A966F2D}"/>
                  </a:ext>
                </a:extLst>
              </p:cNvPr>
              <p:cNvSpPr/>
              <p:nvPr/>
            </p:nvSpPr>
            <p:spPr>
              <a:xfrm rot="16200000">
                <a:off x="7470777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AD185BE-0D8C-33EA-0019-E25FD3CE3A1C}"/>
                  </a:ext>
                </a:extLst>
              </p:cNvPr>
              <p:cNvSpPr/>
              <p:nvPr/>
            </p:nvSpPr>
            <p:spPr>
              <a:xfrm rot="16200000">
                <a:off x="7763731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4F38B03-EAC7-F872-DE5A-608BB9ECB59F}"/>
                  </a:ext>
                </a:extLst>
              </p:cNvPr>
              <p:cNvSpPr/>
              <p:nvPr/>
            </p:nvSpPr>
            <p:spPr>
              <a:xfrm rot="16200000">
                <a:off x="805627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55BAE45-3E72-6B90-885C-0F8DCDBB9F9B}"/>
                  </a:ext>
                </a:extLst>
              </p:cNvPr>
              <p:cNvSpPr/>
              <p:nvPr/>
            </p:nvSpPr>
            <p:spPr>
              <a:xfrm rot="16200000">
                <a:off x="8343556" y="567457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83C4687-B8F3-6EDE-1E5E-2CACB06CA155}"/>
                  </a:ext>
                </a:extLst>
              </p:cNvPr>
              <p:cNvSpPr/>
              <p:nvPr/>
            </p:nvSpPr>
            <p:spPr>
              <a:xfrm rot="16200000">
                <a:off x="9783662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AA0CACA-6ED1-EDD9-E76B-4533222AB7F3}"/>
                  </a:ext>
                </a:extLst>
              </p:cNvPr>
              <p:cNvSpPr/>
              <p:nvPr/>
            </p:nvSpPr>
            <p:spPr>
              <a:xfrm rot="16200000">
                <a:off x="862826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51D4EB8-8FC7-4B44-65D1-2726D63DEB75}"/>
                  </a:ext>
                </a:extLst>
              </p:cNvPr>
              <p:cNvGrpSpPr/>
              <p:nvPr/>
            </p:nvGrpSpPr>
            <p:grpSpPr>
              <a:xfrm>
                <a:off x="6096001" y="2073294"/>
                <a:ext cx="5074928" cy="3669061"/>
                <a:chOff x="6096001" y="2073294"/>
                <a:chExt cx="5074928" cy="366906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0849969-0631-8996-7B45-C3C79C384139}"/>
                    </a:ext>
                  </a:extLst>
                </p:cNvPr>
                <p:cNvGrpSpPr/>
                <p:nvPr/>
              </p:nvGrpSpPr>
              <p:grpSpPr>
                <a:xfrm rot="16200000">
                  <a:off x="7619154" y="1208690"/>
                  <a:ext cx="2028621" cy="5074928"/>
                  <a:chOff x="7785187" y="1853986"/>
                  <a:chExt cx="1377863" cy="34469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F7800E4-A013-5F96-65A6-0A51395E7242}"/>
                      </a:ext>
                    </a:extLst>
                  </p:cNvPr>
                  <p:cNvSpPr/>
                  <p:nvPr/>
                </p:nvSpPr>
                <p:spPr>
                  <a:xfrm>
                    <a:off x="7785187" y="1918909"/>
                    <a:ext cx="1377863" cy="3382028"/>
                  </a:xfrm>
                  <a:prstGeom prst="rect">
                    <a:avLst/>
                  </a:pr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BE3265-8B27-A2C4-5D8F-4DAB4893F106}"/>
                      </a:ext>
                    </a:extLst>
                  </p:cNvPr>
                  <p:cNvSpPr/>
                  <p:nvPr/>
                </p:nvSpPr>
                <p:spPr>
                  <a:xfrm>
                    <a:off x="783311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F813FAA2-3170-24C5-AC27-9142D0B930AD}"/>
                      </a:ext>
                    </a:extLst>
                  </p:cNvPr>
                  <p:cNvSpPr/>
                  <p:nvPr/>
                </p:nvSpPr>
                <p:spPr>
                  <a:xfrm>
                    <a:off x="898246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63538896-4F0A-3DC3-2F8D-FABE53537AD3}"/>
                      </a:ext>
                    </a:extLst>
                  </p:cNvPr>
                  <p:cNvSpPr/>
                  <p:nvPr/>
                </p:nvSpPr>
                <p:spPr>
                  <a:xfrm>
                    <a:off x="783311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A46AECB3-6716-7ADC-265A-BEBF5DDCF515}"/>
                      </a:ext>
                    </a:extLst>
                  </p:cNvPr>
                  <p:cNvSpPr/>
                  <p:nvPr/>
                </p:nvSpPr>
                <p:spPr>
                  <a:xfrm>
                    <a:off x="898246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C1E461F-508D-9E16-22E0-3B163481421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48B98A41-1F5F-99B9-7C22-ECB26E95A538}"/>
                      </a:ext>
                    </a:extLst>
                  </p:cNvPr>
                  <p:cNvSpPr/>
                  <p:nvPr/>
                </p:nvSpPr>
                <p:spPr>
                  <a:xfrm>
                    <a:off x="898246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596BE27-CB2A-E8D6-1D7A-0381EC112EEB}"/>
                      </a:ext>
                    </a:extLst>
                  </p:cNvPr>
                  <p:cNvSpPr/>
                  <p:nvPr/>
                </p:nvSpPr>
                <p:spPr>
                  <a:xfrm>
                    <a:off x="783311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7C5266A2-44BD-2270-5741-62C86D79958D}"/>
                      </a:ext>
                    </a:extLst>
                  </p:cNvPr>
                  <p:cNvSpPr/>
                  <p:nvPr/>
                </p:nvSpPr>
                <p:spPr>
                  <a:xfrm>
                    <a:off x="898246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C8BAF74-9F6F-75C6-0E75-FB7E1EF80197}"/>
                      </a:ext>
                    </a:extLst>
                  </p:cNvPr>
                  <p:cNvSpPr/>
                  <p:nvPr/>
                </p:nvSpPr>
                <p:spPr>
                  <a:xfrm>
                    <a:off x="783311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9AFF6E61-C534-064F-4376-EAEEBCD01526}"/>
                      </a:ext>
                    </a:extLst>
                  </p:cNvPr>
                  <p:cNvSpPr/>
                  <p:nvPr/>
                </p:nvSpPr>
                <p:spPr>
                  <a:xfrm>
                    <a:off x="898246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3F8001A-D4D0-A4BE-D375-B2D10680A3E1}"/>
                      </a:ext>
                    </a:extLst>
                  </p:cNvPr>
                  <p:cNvSpPr/>
                  <p:nvPr/>
                </p:nvSpPr>
                <p:spPr>
                  <a:xfrm>
                    <a:off x="783311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4C0B138B-AB88-C338-5CC2-6688FE76FD57}"/>
                      </a:ext>
                    </a:extLst>
                  </p:cNvPr>
                  <p:cNvSpPr/>
                  <p:nvPr/>
                </p:nvSpPr>
                <p:spPr>
                  <a:xfrm>
                    <a:off x="898246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2D1C380-4835-AFDB-BF03-9353EF39999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DC2BAB3A-B6D3-D626-E4CC-31B89CB505AE}"/>
                      </a:ext>
                    </a:extLst>
                  </p:cNvPr>
                  <p:cNvSpPr/>
                  <p:nvPr/>
                </p:nvSpPr>
                <p:spPr>
                  <a:xfrm>
                    <a:off x="898246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9E76AB1-D207-EB4E-B426-39CA02A52DD1}"/>
                      </a:ext>
                    </a:extLst>
                  </p:cNvPr>
                  <p:cNvSpPr/>
                  <p:nvPr/>
                </p:nvSpPr>
                <p:spPr>
                  <a:xfrm>
                    <a:off x="783311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68B8E8BD-C15A-39D9-295F-6F9103200941}"/>
                      </a:ext>
                    </a:extLst>
                  </p:cNvPr>
                  <p:cNvSpPr/>
                  <p:nvPr/>
                </p:nvSpPr>
                <p:spPr>
                  <a:xfrm>
                    <a:off x="898246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BF18BD3C-9DF8-B33D-E26A-A574C0F5D333}"/>
                      </a:ext>
                    </a:extLst>
                  </p:cNvPr>
                  <p:cNvSpPr/>
                  <p:nvPr/>
                </p:nvSpPr>
                <p:spPr>
                  <a:xfrm>
                    <a:off x="783311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2CD3C382-50EA-920A-59BD-57188A5F718C}"/>
                      </a:ext>
                    </a:extLst>
                  </p:cNvPr>
                  <p:cNvSpPr/>
                  <p:nvPr/>
                </p:nvSpPr>
                <p:spPr>
                  <a:xfrm>
                    <a:off x="898246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2CB6C632-BA46-510D-846F-2AA9CE90303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B811388-B9DE-8508-95E8-4A8EC9F37E9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2C9D764-8CB5-983C-D5F5-E613B6C95B8A}"/>
                      </a:ext>
                    </a:extLst>
                  </p:cNvPr>
                  <p:cNvSpPr/>
                  <p:nvPr/>
                </p:nvSpPr>
                <p:spPr>
                  <a:xfrm>
                    <a:off x="783311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B4E5C7D-C4D9-E3DC-E370-48E0D6F762E4}"/>
                      </a:ext>
                    </a:extLst>
                  </p:cNvPr>
                  <p:cNvSpPr/>
                  <p:nvPr/>
                </p:nvSpPr>
                <p:spPr>
                  <a:xfrm>
                    <a:off x="898246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8D28B3F-7ED9-AE5C-AD75-7DF8ACDCF1E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EBD1E5F-C8AF-953F-12D4-D7D71A9ABB8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0E88D37F-A38C-14B5-D396-937B32AF6DC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7C07509-F94A-2C74-89DF-EF03BC6E77F1}"/>
                      </a:ext>
                    </a:extLst>
                  </p:cNvPr>
                  <p:cNvSpPr/>
                  <p:nvPr/>
                </p:nvSpPr>
                <p:spPr>
                  <a:xfrm>
                    <a:off x="898246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CF859C3-9538-0816-4002-945AC7DDD98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A47E0AB-81CF-993E-8651-DBF947B64E43}"/>
                      </a:ext>
                    </a:extLst>
                  </p:cNvPr>
                  <p:cNvSpPr/>
                  <p:nvPr/>
                </p:nvSpPr>
                <p:spPr>
                  <a:xfrm>
                    <a:off x="898246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4D64DA9-6367-9786-1DB1-10A64F866971}"/>
                      </a:ext>
                    </a:extLst>
                  </p:cNvPr>
                  <p:cNvSpPr/>
                  <p:nvPr/>
                </p:nvSpPr>
                <p:spPr>
                  <a:xfrm>
                    <a:off x="783311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C7E657AE-624F-72B1-F019-6AD25A4EF0F9}"/>
                      </a:ext>
                    </a:extLst>
                  </p:cNvPr>
                  <p:cNvSpPr/>
                  <p:nvPr/>
                </p:nvSpPr>
                <p:spPr>
                  <a:xfrm>
                    <a:off x="898246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1987029C-819B-939D-1AFA-0B4964A88CBC}"/>
                      </a:ext>
                    </a:extLst>
                  </p:cNvPr>
                  <p:cNvSpPr/>
                  <p:nvPr/>
                </p:nvSpPr>
                <p:spPr>
                  <a:xfrm>
                    <a:off x="783311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BDD618B-EDF7-302A-EC08-56AE5647AD37}"/>
                      </a:ext>
                    </a:extLst>
                  </p:cNvPr>
                  <p:cNvSpPr/>
                  <p:nvPr/>
                </p:nvSpPr>
                <p:spPr>
                  <a:xfrm>
                    <a:off x="898246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91335B7D-5CBB-94C3-C794-72055B8B2315}"/>
                      </a:ext>
                    </a:extLst>
                  </p:cNvPr>
                  <p:cNvSpPr/>
                  <p:nvPr/>
                </p:nvSpPr>
                <p:spPr>
                  <a:xfrm>
                    <a:off x="783311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198D0596-35AD-F3D7-341D-1590C7D8BC54}"/>
                      </a:ext>
                    </a:extLst>
                  </p:cNvPr>
                  <p:cNvSpPr/>
                  <p:nvPr/>
                </p:nvSpPr>
                <p:spPr>
                  <a:xfrm>
                    <a:off x="898246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E074AB3-0169-A889-6A60-18ACA6541AAB}"/>
                      </a:ext>
                    </a:extLst>
                  </p:cNvPr>
                  <p:cNvSpPr/>
                  <p:nvPr/>
                </p:nvSpPr>
                <p:spPr>
                  <a:xfrm>
                    <a:off x="8136134" y="1853986"/>
                    <a:ext cx="673100" cy="62743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1" name="Diamond 300">
                    <a:extLst>
                      <a:ext uri="{FF2B5EF4-FFF2-40B4-BE49-F238E27FC236}">
                        <a16:creationId xmlns:a16="http://schemas.microsoft.com/office/drawing/2014/main" id="{36C7BFFF-6E10-E1AA-6487-9B7F3796C4A2}"/>
                      </a:ext>
                    </a:extLst>
                  </p:cNvPr>
                  <p:cNvSpPr/>
                  <p:nvPr/>
                </p:nvSpPr>
                <p:spPr>
                  <a:xfrm>
                    <a:off x="8177311" y="2888037"/>
                    <a:ext cx="590746" cy="590746"/>
                  </a:xfrm>
                  <a:prstGeom prst="diamon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9B23DE1A-947F-93B5-7FCB-652782ECC7C7}"/>
                      </a:ext>
                    </a:extLst>
                  </p:cNvPr>
                  <p:cNvSpPr/>
                  <p:nvPr/>
                </p:nvSpPr>
                <p:spPr>
                  <a:xfrm>
                    <a:off x="8139465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F55B1A9-91E7-5BC9-D450-7D7009E7ADB0}"/>
                      </a:ext>
                    </a:extLst>
                  </p:cNvPr>
                  <p:cNvSpPr/>
                  <p:nvPr/>
                </p:nvSpPr>
                <p:spPr>
                  <a:xfrm>
                    <a:off x="8333238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DFBD4E3C-D7D1-7D5D-67D6-625C71A21F00}"/>
                      </a:ext>
                    </a:extLst>
                  </p:cNvPr>
                  <p:cNvSpPr/>
                  <p:nvPr/>
                </p:nvSpPr>
                <p:spPr>
                  <a:xfrm>
                    <a:off x="8509549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C288F16-21AA-B5D8-01FF-0CA2B43EE4AD}"/>
                      </a:ext>
                    </a:extLst>
                  </p:cNvPr>
                  <p:cNvSpPr/>
                  <p:nvPr/>
                </p:nvSpPr>
                <p:spPr>
                  <a:xfrm>
                    <a:off x="8703322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7D2EDD72-C77F-B110-06AA-D1186A8004DD}"/>
                      </a:ext>
                    </a:extLst>
                  </p:cNvPr>
                  <p:cNvSpPr/>
                  <p:nvPr/>
                </p:nvSpPr>
                <p:spPr>
                  <a:xfrm>
                    <a:off x="8171157" y="4914251"/>
                    <a:ext cx="596900" cy="38011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6E36B21-3450-3AB2-FB1B-40E9491C7E92}"/>
                    </a:ext>
                  </a:extLst>
                </p:cNvPr>
                <p:cNvSpPr txBox="1"/>
                <p:nvPr/>
              </p:nvSpPr>
              <p:spPr>
                <a:xfrm rot="16200000">
                  <a:off x="10137356" y="2311361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62B4CE0-ECD7-6455-44B8-CD40F87D396A}"/>
                    </a:ext>
                  </a:extLst>
                </p:cNvPr>
                <p:cNvSpPr txBox="1"/>
                <p:nvPr/>
              </p:nvSpPr>
              <p:spPr>
                <a:xfrm rot="16200000">
                  <a:off x="10416549" y="2320050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DC4C13B-E923-AEE3-6C1D-A71CBBB2DD3F}"/>
                    </a:ext>
                  </a:extLst>
                </p:cNvPr>
                <p:cNvSpPr txBox="1"/>
                <p:nvPr/>
              </p:nvSpPr>
              <p:spPr>
                <a:xfrm rot="16200000">
                  <a:off x="890775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BBA29C8-0289-2A2D-F579-408D19DAC6CC}"/>
                    </a:ext>
                  </a:extLst>
                </p:cNvPr>
                <p:cNvSpPr txBox="1"/>
                <p:nvPr/>
              </p:nvSpPr>
              <p:spPr>
                <a:xfrm rot="16200000">
                  <a:off x="9225749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F2969A7-9C1A-93A9-BB04-97E6A0A80891}"/>
                    </a:ext>
                  </a:extLst>
                </p:cNvPr>
                <p:cNvSpPr txBox="1"/>
                <p:nvPr/>
              </p:nvSpPr>
              <p:spPr>
                <a:xfrm rot="16200000">
                  <a:off x="8642330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A533B99-D234-F716-5E4D-6CB443E2C00C}"/>
                    </a:ext>
                  </a:extLst>
                </p:cNvPr>
                <p:cNvSpPr txBox="1"/>
                <p:nvPr/>
              </p:nvSpPr>
              <p:spPr>
                <a:xfrm rot="16200000">
                  <a:off x="835632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ED3644D-81E5-8DE6-4BA8-65B69F24D935}"/>
                    </a:ext>
                  </a:extLst>
                </p:cNvPr>
                <p:cNvSpPr txBox="1"/>
                <p:nvPr/>
              </p:nvSpPr>
              <p:spPr>
                <a:xfrm rot="16200000">
                  <a:off x="8066085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E8EF68A-FE42-F8B8-B432-833CCB2D9AA9}"/>
                    </a:ext>
                  </a:extLst>
                </p:cNvPr>
                <p:cNvSpPr txBox="1"/>
                <p:nvPr/>
              </p:nvSpPr>
              <p:spPr>
                <a:xfrm rot="16200000">
                  <a:off x="7780078" y="2257666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8BD76F6-B42C-A902-CF3E-FEE8CD3955E0}"/>
                    </a:ext>
                  </a:extLst>
                </p:cNvPr>
                <p:cNvSpPr txBox="1"/>
                <p:nvPr/>
              </p:nvSpPr>
              <p:spPr>
                <a:xfrm rot="16200000">
                  <a:off x="7484610" y="2252814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71E17FA-9862-A1CA-7EE5-601D2EB65EC0}"/>
                    </a:ext>
                  </a:extLst>
                </p:cNvPr>
                <p:cNvSpPr txBox="1"/>
                <p:nvPr/>
              </p:nvSpPr>
              <p:spPr>
                <a:xfrm rot="16200000">
                  <a:off x="7196659" y="2257665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D94A72C-9A10-7EAB-AAA8-ACE9B9502641}"/>
                    </a:ext>
                  </a:extLst>
                </p:cNvPr>
                <p:cNvSpPr txBox="1"/>
                <p:nvPr/>
              </p:nvSpPr>
              <p:spPr>
                <a:xfrm rot="16200000">
                  <a:off x="7004221" y="2341733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C0111F2-49D5-34DE-5996-2D909E7110F7}"/>
                    </a:ext>
                  </a:extLst>
                </p:cNvPr>
                <p:cNvSpPr txBox="1"/>
                <p:nvPr/>
              </p:nvSpPr>
              <p:spPr>
                <a:xfrm rot="16200000">
                  <a:off x="6720168" y="2341732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3A5871B-819C-C760-DB29-1BE0B84520ED}"/>
                    </a:ext>
                  </a:extLst>
                </p:cNvPr>
                <p:cNvSpPr txBox="1"/>
                <p:nvPr/>
              </p:nvSpPr>
              <p:spPr>
                <a:xfrm rot="16200000">
                  <a:off x="6428499" y="2336403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761AD18-2B28-A37E-08F4-F4AB7A3B7BF1}"/>
                    </a:ext>
                  </a:extLst>
                </p:cNvPr>
                <p:cNvSpPr txBox="1"/>
                <p:nvPr/>
              </p:nvSpPr>
              <p:spPr>
                <a:xfrm rot="16200000">
                  <a:off x="9882884" y="2347026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FCB85E3-228A-AF1D-645D-65E5486FD518}"/>
                    </a:ext>
                  </a:extLst>
                </p:cNvPr>
                <p:cNvSpPr txBox="1"/>
                <p:nvPr/>
              </p:nvSpPr>
              <p:spPr>
                <a:xfrm rot="16200000">
                  <a:off x="9874891" y="4897058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DC04DA5-4A6A-291A-1EF2-8ACB6AEA0EDE}"/>
                    </a:ext>
                  </a:extLst>
                </p:cNvPr>
                <p:cNvSpPr txBox="1"/>
                <p:nvPr/>
              </p:nvSpPr>
              <p:spPr>
                <a:xfrm rot="16200000">
                  <a:off x="6428498" y="4849930"/>
                  <a:ext cx="447495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D13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3F9FBF6-56E9-84DE-3E5F-1465A7FE94D0}"/>
                    </a:ext>
                  </a:extLst>
                </p:cNvPr>
                <p:cNvSpPr txBox="1"/>
                <p:nvPr/>
              </p:nvSpPr>
              <p:spPr>
                <a:xfrm rot="16200000">
                  <a:off x="7038290" y="5052772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ABF8BDD-86EA-F00D-1C90-2752D25EA338}"/>
                    </a:ext>
                  </a:extLst>
                </p:cNvPr>
                <p:cNvSpPr txBox="1"/>
                <p:nvPr/>
              </p:nvSpPr>
              <p:spPr>
                <a:xfrm rot="16200000">
                  <a:off x="7326243" y="505928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C50BCFC8-3392-B2E8-6F2F-DF3314E5F414}"/>
                    </a:ext>
                  </a:extLst>
                </p:cNvPr>
                <p:cNvSpPr txBox="1"/>
                <p:nvPr/>
              </p:nvSpPr>
              <p:spPr>
                <a:xfrm rot="16200000">
                  <a:off x="7619173" y="505324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944CC6-7EFA-ADBE-A9B4-4779DF547D5E}"/>
                    </a:ext>
                  </a:extLst>
                </p:cNvPr>
                <p:cNvSpPr txBox="1"/>
                <p:nvPr/>
              </p:nvSpPr>
              <p:spPr>
                <a:xfrm rot="16200000">
                  <a:off x="7901660" y="505277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FD661A2-B109-EE1C-748F-27D3F41D4BFC}"/>
                    </a:ext>
                  </a:extLst>
                </p:cNvPr>
                <p:cNvSpPr txBox="1"/>
                <p:nvPr/>
              </p:nvSpPr>
              <p:spPr>
                <a:xfrm rot="16200000">
                  <a:off x="8201057" y="505810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061D98-ADEB-886E-DF9D-974EFDDB2F09}"/>
                    </a:ext>
                  </a:extLst>
                </p:cNvPr>
                <p:cNvSpPr txBox="1"/>
                <p:nvPr/>
              </p:nvSpPr>
              <p:spPr>
                <a:xfrm rot="16200000">
                  <a:off x="8481745" y="505173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1D7ECA0-F04C-42FB-88A4-02F0FF1E2C8F}"/>
                    </a:ext>
                  </a:extLst>
                </p:cNvPr>
                <p:cNvSpPr txBox="1"/>
                <p:nvPr/>
              </p:nvSpPr>
              <p:spPr>
                <a:xfrm rot="16200000">
                  <a:off x="9081583" y="4797186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A6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81A8873-EFA2-ECFA-31A4-E3E5A8DC8174}"/>
                    </a:ext>
                  </a:extLst>
                </p:cNvPr>
                <p:cNvSpPr txBox="1"/>
                <p:nvPr/>
              </p:nvSpPr>
              <p:spPr>
                <a:xfrm rot="16200000">
                  <a:off x="9374832" y="4801779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165597C-B850-1460-E9B2-05A9156195E6}"/>
                    </a:ext>
                  </a:extLst>
                </p:cNvPr>
                <p:cNvSpPr txBox="1"/>
                <p:nvPr/>
              </p:nvSpPr>
              <p:spPr>
                <a:xfrm rot="16200000">
                  <a:off x="10061934" y="4978947"/>
                  <a:ext cx="67867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40C08ABD-C18B-7942-E998-E3E6AA6F295B}"/>
                    </a:ext>
                  </a:extLst>
                </p:cNvPr>
                <p:cNvSpPr txBox="1"/>
                <p:nvPr/>
              </p:nvSpPr>
              <p:spPr>
                <a:xfrm rot="16200000">
                  <a:off x="10497471" y="4877817"/>
                  <a:ext cx="409087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VIN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6D6AF-E78B-78B0-0D76-E3DAE2B53042}"/>
                    </a:ext>
                  </a:extLst>
                </p:cNvPr>
                <p:cNvSpPr txBox="1"/>
                <p:nvPr/>
              </p:nvSpPr>
              <p:spPr>
                <a:xfrm rot="16200000">
                  <a:off x="9661323" y="4877817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5V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7337D6-9F82-0DA2-352F-B7B48221DCCA}"/>
                    </a:ext>
                  </a:extLst>
                </p:cNvPr>
                <p:cNvSpPr txBox="1"/>
                <p:nvPr/>
              </p:nvSpPr>
              <p:spPr>
                <a:xfrm rot="16200000">
                  <a:off x="6957987" y="4877817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AREF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AADA2A6-6A45-EDFF-1142-E8A25AD7F789}"/>
                    </a:ext>
                  </a:extLst>
                </p:cNvPr>
                <p:cNvSpPr txBox="1"/>
                <p:nvPr/>
              </p:nvSpPr>
              <p:spPr>
                <a:xfrm rot="16200000">
                  <a:off x="6714540" y="4877817"/>
                  <a:ext cx="428323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3V3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81C5775-F7A7-5A58-1424-7EBDA296EA70}"/>
                    </a:ext>
                  </a:extLst>
                </p:cNvPr>
                <p:cNvSpPr txBox="1"/>
                <p:nvPr/>
              </p:nvSpPr>
              <p:spPr>
                <a:xfrm rot="16200000">
                  <a:off x="9500691" y="2274626"/>
                  <a:ext cx="650564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B6414AD-E6A4-C5AC-636F-AE2255EEF1DB}"/>
                </a:ext>
              </a:extLst>
            </p:cNvPr>
            <p:cNvSpPr txBox="1"/>
            <p:nvPr/>
          </p:nvSpPr>
          <p:spPr>
            <a:xfrm>
              <a:off x="2872001" y="2937990"/>
              <a:ext cx="114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Keypad Rows</a:t>
              </a:r>
            </a:p>
            <a:p>
              <a:pPr algn="ctr"/>
              <a:r>
                <a:rPr lang="en-US" sz="1400" dirty="0"/>
                <a:t>*     7     4     1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7F072EAD-5812-81F3-8CBE-7CEF9CDC284F}"/>
                </a:ext>
              </a:extLst>
            </p:cNvPr>
            <p:cNvSpPr txBox="1"/>
            <p:nvPr/>
          </p:nvSpPr>
          <p:spPr>
            <a:xfrm rot="16200000">
              <a:off x="1326452" y="820784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SCK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1595641" y="3045711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COPI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1970357" y="3107341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1FCBB3-08B3-D58A-6385-F24C8D0E9D53}"/>
                </a:ext>
              </a:extLst>
            </p:cNvPr>
            <p:cNvGrpSpPr/>
            <p:nvPr/>
          </p:nvGrpSpPr>
          <p:grpSpPr>
            <a:xfrm>
              <a:off x="1924778" y="1947919"/>
              <a:ext cx="254550" cy="203654"/>
              <a:chOff x="1762232" y="1995055"/>
              <a:chExt cx="254550" cy="203654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47B1A17-452F-47A8-3C66-9F78671DFBB1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92426A6-416A-539C-A9A9-E3933EFD4753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9394D39-ADA1-1EA6-6A4D-A8E170D5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0845E6A-BCC8-AF3A-3795-7206D7EBBD63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E337E5E-D02F-8746-6C3D-46C86067EA90}"/>
                </a:ext>
              </a:extLst>
            </p:cNvPr>
            <p:cNvGrpSpPr/>
            <p:nvPr/>
          </p:nvGrpSpPr>
          <p:grpSpPr>
            <a:xfrm>
              <a:off x="2403254" y="2350121"/>
              <a:ext cx="254550" cy="203654"/>
              <a:chOff x="1762232" y="1995055"/>
              <a:chExt cx="254550" cy="203654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9BEAA9F-F78C-FA72-22DF-E13E0EC502A4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60A8270-34B1-03E1-5F51-9BCCCBBB9F24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9AF90F-BF94-953F-3AAA-908A3740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46F6540-23E8-4EF5-B902-9CFD34EA3EBE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1DF89F87-E5EA-0FDB-0A56-CCA8B0F1BF3B}"/>
                </a:ext>
              </a:extLst>
            </p:cNvPr>
            <p:cNvSpPr/>
            <p:nvPr/>
          </p:nvSpPr>
          <p:spPr>
            <a:xfrm>
              <a:off x="3070979" y="2301990"/>
              <a:ext cx="254550" cy="262156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5" name="Elbow Connector 334">
              <a:extLst>
                <a:ext uri="{FF2B5EF4-FFF2-40B4-BE49-F238E27FC236}">
                  <a16:creationId xmlns:a16="http://schemas.microsoft.com/office/drawing/2014/main" id="{285F613B-05CE-E6B5-9C9C-89601A93F3C2}"/>
                </a:ext>
              </a:extLst>
            </p:cNvPr>
            <p:cNvCxnSpPr>
              <a:cxnSpLocks/>
              <a:stCxn id="221" idx="3"/>
              <a:endCxn id="333" idx="2"/>
            </p:cNvCxnSpPr>
            <p:nvPr/>
          </p:nvCxnSpPr>
          <p:spPr>
            <a:xfrm rot="16200000" flipV="1">
              <a:off x="3402647" y="2347419"/>
              <a:ext cx="985031" cy="113926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>
              <a:extLst>
                <a:ext uri="{FF2B5EF4-FFF2-40B4-BE49-F238E27FC236}">
                  <a16:creationId xmlns:a16="http://schemas.microsoft.com/office/drawing/2014/main" id="{290F2861-E858-9945-F414-F747213B71A3}"/>
                </a:ext>
              </a:extLst>
            </p:cNvPr>
            <p:cNvCxnSpPr>
              <a:cxnSpLocks/>
              <a:stCxn id="214" idx="3"/>
              <a:endCxn id="326" idx="4"/>
            </p:cNvCxnSpPr>
            <p:nvPr/>
          </p:nvCxnSpPr>
          <p:spPr>
            <a:xfrm rot="16200000" flipV="1">
              <a:off x="2007831" y="2980936"/>
              <a:ext cx="855792" cy="1470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Elbow Connector 340">
              <a:extLst>
                <a:ext uri="{FF2B5EF4-FFF2-40B4-BE49-F238E27FC236}">
                  <a16:creationId xmlns:a16="http://schemas.microsoft.com/office/drawing/2014/main" id="{F101C648-48F9-566A-A491-0ED7C46A5497}"/>
                </a:ext>
              </a:extLst>
            </p:cNvPr>
            <p:cNvCxnSpPr>
              <a:cxnSpLocks/>
              <a:stCxn id="215" idx="3"/>
              <a:endCxn id="310" idx="6"/>
            </p:cNvCxnSpPr>
            <p:nvPr/>
          </p:nvCxnSpPr>
          <p:spPr>
            <a:xfrm rot="16200000" flipV="1">
              <a:off x="1801445" y="2486373"/>
              <a:ext cx="1296774" cy="5496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46">
              <a:extLst>
                <a:ext uri="{FF2B5EF4-FFF2-40B4-BE49-F238E27FC236}">
                  <a16:creationId xmlns:a16="http://schemas.microsoft.com/office/drawing/2014/main" id="{F58AEFEA-6E10-DB91-E4E5-806D924484DD}"/>
                </a:ext>
              </a:extLst>
            </p:cNvPr>
            <p:cNvCxnSpPr>
              <a:cxnSpLocks/>
              <a:stCxn id="350" idx="1"/>
              <a:endCxn id="310" idx="6"/>
            </p:cNvCxnSpPr>
            <p:nvPr/>
          </p:nvCxnSpPr>
          <p:spPr>
            <a:xfrm rot="10800000">
              <a:off x="2175025" y="2112793"/>
              <a:ext cx="898522" cy="266272"/>
            </a:xfrm>
            <a:prstGeom prst="bentConnector3">
              <a:avLst>
                <a:gd name="adj1" fmla="val 3869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6E37073-14B3-8752-10F1-A71EC040EA23}"/>
                </a:ext>
              </a:extLst>
            </p:cNvPr>
            <p:cNvSpPr/>
            <p:nvPr/>
          </p:nvSpPr>
          <p:spPr>
            <a:xfrm>
              <a:off x="2435225" y="2492375"/>
              <a:ext cx="628650" cy="292100"/>
            </a:xfrm>
            <a:custGeom>
              <a:avLst/>
              <a:gdLst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292100">
                  <a:moveTo>
                    <a:pt x="0" y="285750"/>
                  </a:moveTo>
                  <a:lnTo>
                    <a:pt x="244475" y="292100"/>
                  </a:lnTo>
                  <a:cubicBezTo>
                    <a:pt x="250825" y="233892"/>
                    <a:pt x="276225" y="251883"/>
                    <a:pt x="292100" y="231775"/>
                  </a:cubicBezTo>
                  <a:cubicBezTo>
                    <a:pt x="306917" y="251883"/>
                    <a:pt x="337608" y="243417"/>
                    <a:pt x="336550" y="292100"/>
                  </a:cubicBezTo>
                  <a:lnTo>
                    <a:pt x="434975" y="292100"/>
                  </a:lnTo>
                  <a:lnTo>
                    <a:pt x="434975" y="0"/>
                  </a:lnTo>
                  <a:lnTo>
                    <a:pt x="6286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329CF05-352D-1AFD-C274-E1042909531F}"/>
                </a:ext>
              </a:extLst>
            </p:cNvPr>
            <p:cNvGrpSpPr/>
            <p:nvPr/>
          </p:nvGrpSpPr>
          <p:grpSpPr>
            <a:xfrm>
              <a:off x="1888504" y="2144530"/>
              <a:ext cx="144229" cy="142875"/>
              <a:chOff x="3654425" y="1504950"/>
              <a:chExt cx="144229" cy="142875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FC7696F-9B00-9CAB-2257-9FA81ED5A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43D7700-C1BF-BC92-24DE-81BBBE91A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93BCCC6-E24E-6B6A-E047-C64470CC8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254AB2E-4A4B-7799-8C96-828CCCD4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D4148BE6-16CB-CED2-6CB9-CA1B42D3A10F}"/>
                </a:ext>
              </a:extLst>
            </p:cNvPr>
            <p:cNvGrpSpPr/>
            <p:nvPr/>
          </p:nvGrpSpPr>
          <p:grpSpPr>
            <a:xfrm>
              <a:off x="2550729" y="2531883"/>
              <a:ext cx="144229" cy="142875"/>
              <a:chOff x="3654425" y="1504950"/>
              <a:chExt cx="144229" cy="1428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A671D31-9773-06D3-DAB5-7567C2A60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037A0EF-6FCC-14F4-4ED8-034A4FFCF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2DC0A9D-D1D1-193A-0AAD-3F4DA38E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62E956C-E408-F019-3171-6309B7D65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76C8B7A-7F7F-469E-8256-16073CC0D4C6}"/>
                </a:ext>
              </a:extLst>
            </p:cNvPr>
            <p:cNvSpPr/>
            <p:nvPr/>
          </p:nvSpPr>
          <p:spPr>
            <a:xfrm>
              <a:off x="3729806" y="8895881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841042E-4580-2E10-0AC5-3D4F3D4D84BA}"/>
                </a:ext>
              </a:extLst>
            </p:cNvPr>
            <p:cNvSpPr/>
            <p:nvPr/>
          </p:nvSpPr>
          <p:spPr>
            <a:xfrm>
              <a:off x="3729806" y="8964143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70C473A-3C64-E948-892E-60FC32C5BCF7}"/>
                </a:ext>
              </a:extLst>
            </p:cNvPr>
            <p:cNvSpPr/>
            <p:nvPr/>
          </p:nvSpPr>
          <p:spPr>
            <a:xfrm>
              <a:off x="3729806" y="9032405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845065F-4719-ADE9-0E6E-6093D5C1C368}"/>
                </a:ext>
              </a:extLst>
            </p:cNvPr>
            <p:cNvSpPr/>
            <p:nvPr/>
          </p:nvSpPr>
          <p:spPr>
            <a:xfrm>
              <a:off x="3729806" y="9099079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Elbow Connector 391">
              <a:extLst>
                <a:ext uri="{FF2B5EF4-FFF2-40B4-BE49-F238E27FC236}">
                  <a16:creationId xmlns:a16="http://schemas.microsoft.com/office/drawing/2014/main" id="{A1FC4880-5CA7-7885-9CB1-58A5C80B68AA}"/>
                </a:ext>
              </a:extLst>
            </p:cNvPr>
            <p:cNvCxnSpPr>
              <a:cxnSpLocks/>
              <a:stCxn id="229" idx="1"/>
              <a:endCxn id="387" idx="1"/>
            </p:cNvCxnSpPr>
            <p:nvPr/>
          </p:nvCxnSpPr>
          <p:spPr>
            <a:xfrm rot="16200000" flipH="1">
              <a:off x="3124160" y="8320398"/>
              <a:ext cx="791626" cy="419666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>
              <a:extLst>
                <a:ext uri="{FF2B5EF4-FFF2-40B4-BE49-F238E27FC236}">
                  <a16:creationId xmlns:a16="http://schemas.microsoft.com/office/drawing/2014/main" id="{BE73D28D-A7A1-C233-CAE3-0F7FE3E5AE20}"/>
                </a:ext>
              </a:extLst>
            </p:cNvPr>
            <p:cNvCxnSpPr>
              <a:cxnSpLocks/>
              <a:stCxn id="228" idx="1"/>
              <a:endCxn id="388" idx="1"/>
            </p:cNvCxnSpPr>
            <p:nvPr/>
          </p:nvCxnSpPr>
          <p:spPr>
            <a:xfrm rot="16200000" flipH="1">
              <a:off x="2943755" y="8208255"/>
              <a:ext cx="859888" cy="7122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Elbow Connector 396">
              <a:extLst>
                <a:ext uri="{FF2B5EF4-FFF2-40B4-BE49-F238E27FC236}">
                  <a16:creationId xmlns:a16="http://schemas.microsoft.com/office/drawing/2014/main" id="{9D26D49C-BEC8-57BE-5B56-10D73A62DCFC}"/>
                </a:ext>
              </a:extLst>
            </p:cNvPr>
            <p:cNvCxnSpPr>
              <a:cxnSpLocks/>
              <a:stCxn id="227" idx="1"/>
              <a:endCxn id="389" idx="1"/>
            </p:cNvCxnSpPr>
            <p:nvPr/>
          </p:nvCxnSpPr>
          <p:spPr>
            <a:xfrm rot="16200000" flipH="1">
              <a:off x="2763147" y="8095909"/>
              <a:ext cx="928150" cy="1005168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Elbow Connector 399">
              <a:extLst>
                <a:ext uri="{FF2B5EF4-FFF2-40B4-BE49-F238E27FC236}">
                  <a16:creationId xmlns:a16="http://schemas.microsoft.com/office/drawing/2014/main" id="{98FE86F4-EF16-EFA6-047E-D430C4D27F0C}"/>
                </a:ext>
              </a:extLst>
            </p:cNvPr>
            <p:cNvCxnSpPr>
              <a:cxnSpLocks/>
              <a:stCxn id="226" idx="1"/>
              <a:endCxn id="390" idx="1"/>
            </p:cNvCxnSpPr>
            <p:nvPr/>
          </p:nvCxnSpPr>
          <p:spPr>
            <a:xfrm rot="16200000" flipH="1">
              <a:off x="2585721" y="7985157"/>
              <a:ext cx="994824" cy="129334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700A9FBB-F620-CB4B-4E95-1552226850FB}"/>
                </a:ext>
              </a:extLst>
            </p:cNvPr>
            <p:cNvSpPr/>
            <p:nvPr/>
          </p:nvSpPr>
          <p:spPr>
            <a:xfrm>
              <a:off x="3717918" y="8890898"/>
              <a:ext cx="270995" cy="279092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B839CF0-025E-8B2F-9B30-ABAA30122420}"/>
                </a:ext>
              </a:extLst>
            </p:cNvPr>
            <p:cNvSpPr txBox="1"/>
            <p:nvPr/>
          </p:nvSpPr>
          <p:spPr>
            <a:xfrm>
              <a:off x="2179696" y="8133944"/>
              <a:ext cx="13953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     2     3     A</a:t>
              </a:r>
            </a:p>
            <a:p>
              <a:pPr algn="ctr"/>
              <a:r>
                <a:rPr lang="en-US" sz="1400" dirty="0"/>
                <a:t>Keypad Columns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39A6D582-6D3A-50FE-BB62-42F07C2334BC}"/>
                </a:ext>
              </a:extLst>
            </p:cNvPr>
            <p:cNvGrpSpPr/>
            <p:nvPr/>
          </p:nvGrpSpPr>
          <p:grpSpPr>
            <a:xfrm>
              <a:off x="3831777" y="8523712"/>
              <a:ext cx="254550" cy="131611"/>
              <a:chOff x="5237936" y="8408361"/>
              <a:chExt cx="254550" cy="13161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4B24BFE8-B362-591A-AD4C-C1C058D078C5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161E7E6-5567-7DB9-2A92-29B62E45FCCA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46F4917-7A4A-E45B-8259-849654853744}"/>
                  </a:ext>
                </a:extLst>
              </p:cNvPr>
              <p:cNvCxnSpPr>
                <a:cxnSpLocks/>
                <a:stCxn id="414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2ED888A-554F-31DA-8F64-9B1D214F7B29}"/>
                </a:ext>
              </a:extLst>
            </p:cNvPr>
            <p:cNvGrpSpPr/>
            <p:nvPr/>
          </p:nvGrpSpPr>
          <p:grpSpPr>
            <a:xfrm>
              <a:off x="3979252" y="8633431"/>
              <a:ext cx="144229" cy="142875"/>
              <a:chOff x="3654425" y="1504950"/>
              <a:chExt cx="144229" cy="142875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84AF06B-3BE9-0300-6370-CD7D1365E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79A8610-0F24-7D08-FC2C-A901986C1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E4F4AE3-B340-DE00-BDFF-8F3E29307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8807EC1-DDDB-6ED4-699F-D88C7CD1B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1DA3A122-0F2D-F990-297A-3AF888DE3ADF}"/>
                </a:ext>
              </a:extLst>
            </p:cNvPr>
            <p:cNvGrpSpPr/>
            <p:nvPr/>
          </p:nvGrpSpPr>
          <p:grpSpPr>
            <a:xfrm>
              <a:off x="4302765" y="8523712"/>
              <a:ext cx="254550" cy="131611"/>
              <a:chOff x="5237936" y="8408361"/>
              <a:chExt cx="254550" cy="13161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68B8E3C-1EFE-2AB9-4861-8EBE970490EF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4133BCA-AB27-C338-E440-7CB0EF808C78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7B69856-0A21-D3B6-9FF6-530FCD624AE0}"/>
                  </a:ext>
                </a:extLst>
              </p:cNvPr>
              <p:cNvCxnSpPr>
                <a:cxnSpLocks/>
                <a:stCxn id="426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2421BA22-BD28-4BA2-DC85-15D7CF324FCD}"/>
                </a:ext>
              </a:extLst>
            </p:cNvPr>
            <p:cNvGrpSpPr/>
            <p:nvPr/>
          </p:nvGrpSpPr>
          <p:grpSpPr>
            <a:xfrm>
              <a:off x="4450240" y="8633431"/>
              <a:ext cx="144229" cy="142875"/>
              <a:chOff x="3654425" y="1504950"/>
              <a:chExt cx="144229" cy="142875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ED74732-FA4D-E541-4D31-55052F387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FCE7DD1-5CD1-CB78-EA85-8398295D8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233B69FA-2504-3217-10B8-9C1AA0D98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C4EA3492-407C-485D-D4E0-8CE5FEA89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230" idx="1"/>
              <a:endCxn id="414" idx="2"/>
            </p:cNvCxnSpPr>
            <p:nvPr/>
          </p:nvCxnSpPr>
          <p:spPr>
            <a:xfrm rot="16200000" flipH="1">
              <a:off x="3469776" y="8261585"/>
              <a:ext cx="489642" cy="234360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232" idx="1"/>
              <a:endCxn id="426" idx="0"/>
            </p:cNvCxnSpPr>
            <p:nvPr/>
          </p:nvCxnSpPr>
          <p:spPr>
            <a:xfrm rot="16200000" flipH="1">
              <a:off x="3879601" y="8136946"/>
              <a:ext cx="457430" cy="45237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1B5C854-3047-6E10-EC5B-7691C62760A8}"/>
                </a:ext>
              </a:extLst>
            </p:cNvPr>
            <p:cNvSpPr/>
            <p:nvPr/>
          </p:nvSpPr>
          <p:spPr>
            <a:xfrm>
              <a:off x="3991555" y="3053301"/>
              <a:ext cx="2297927" cy="5971429"/>
            </a:xfrm>
            <a:custGeom>
              <a:avLst/>
              <a:gdLst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927" h="5971429">
                  <a:moveTo>
                    <a:pt x="0" y="5971429"/>
                  </a:moveTo>
                  <a:lnTo>
                    <a:pt x="2297927" y="5971429"/>
                  </a:lnTo>
                  <a:lnTo>
                    <a:pt x="2297927" y="55659"/>
                  </a:lnTo>
                  <a:lnTo>
                    <a:pt x="2202511" y="55659"/>
                  </a:lnTo>
                  <a:lnTo>
                    <a:pt x="540688" y="55659"/>
                  </a:lnTo>
                  <a:cubicBezTo>
                    <a:pt x="541710" y="2181"/>
                    <a:pt x="498281" y="18553"/>
                    <a:pt x="477078" y="0"/>
                  </a:cubicBezTo>
                  <a:cubicBezTo>
                    <a:pt x="458525" y="18553"/>
                    <a:pt x="420922" y="8531"/>
                    <a:pt x="421419" y="55659"/>
                  </a:cubicBezTo>
                  <a:lnTo>
                    <a:pt x="182880" y="55659"/>
                  </a:lnTo>
                  <a:lnTo>
                    <a:pt x="182880" y="357809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D96222A-A190-0E51-0D3A-C10A96F0D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8" b="19496"/>
            <a:stretch/>
          </p:blipFill>
          <p:spPr>
            <a:xfrm>
              <a:off x="1564459" y="2306882"/>
              <a:ext cx="431800" cy="269468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9EABF2E6-FD19-8BDF-EA15-40247D9D3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244"/>
            <a:stretch/>
          </p:blipFill>
          <p:spPr>
            <a:xfrm rot="5400000">
              <a:off x="1350545" y="2482559"/>
              <a:ext cx="431800" cy="376990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211" idx="3"/>
              <a:endCxn id="449" idx="3"/>
            </p:cNvCxnSpPr>
            <p:nvPr/>
          </p:nvCxnSpPr>
          <p:spPr>
            <a:xfrm flipH="1" flipV="1">
              <a:off x="1566445" y="2886954"/>
              <a:ext cx="326" cy="5226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52C669-5563-09F7-3325-42DE4CFAFF4D}"/>
                </a:ext>
              </a:extLst>
            </p:cNvPr>
            <p:cNvGrpSpPr/>
            <p:nvPr/>
          </p:nvGrpSpPr>
          <p:grpSpPr>
            <a:xfrm>
              <a:off x="1923618" y="2453975"/>
              <a:ext cx="144229" cy="142875"/>
              <a:chOff x="3654425" y="1504950"/>
              <a:chExt cx="144229" cy="142875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000B21-CDA5-95C1-B4E4-C5F849CB6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351FED7-2DA0-5B25-C392-EFA8581A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F2903DA-87DA-276F-CA04-6352E8FA6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23326F-89CA-124C-EAF0-7DCF4ED5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87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I2C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D7DE69-E85E-10C5-DA02-FDD6CE36924B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F8C542C-6040-1605-AC34-5922167DA222}"/>
                </a:ext>
              </a:extLst>
            </p:cNvPr>
            <p:cNvSpPr/>
            <p:nvPr/>
          </p:nvSpPr>
          <p:spPr>
            <a:xfrm>
              <a:off x="3073547" y="232918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4E622F90-65A2-4C14-E758-901BCCABF3AF}"/>
                </a:ext>
              </a:extLst>
            </p:cNvPr>
            <p:cNvSpPr/>
            <p:nvPr/>
          </p:nvSpPr>
          <p:spPr>
            <a:xfrm>
              <a:off x="3073546" y="244250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9D850D-ABCD-3A20-D1F8-3E29E3B13AF0}"/>
                </a:ext>
              </a:extLst>
            </p:cNvPr>
            <p:cNvGrpSpPr/>
            <p:nvPr/>
          </p:nvGrpSpPr>
          <p:grpSpPr>
            <a:xfrm>
              <a:off x="1010524" y="3409566"/>
              <a:ext cx="5074928" cy="4724851"/>
              <a:chOff x="6096001" y="1448549"/>
              <a:chExt cx="5074928" cy="472485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8E295E7-BFC9-0707-C2D4-BEB90D7FD026}"/>
                  </a:ext>
                </a:extLst>
              </p:cNvPr>
              <p:cNvSpPr/>
              <p:nvPr/>
            </p:nvSpPr>
            <p:spPr>
              <a:xfrm rot="16200000">
                <a:off x="6312910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EAFEF1D-CCD5-4256-CDE3-6D38138AD16A}"/>
                  </a:ext>
                </a:extLst>
              </p:cNvPr>
              <p:cNvSpPr/>
              <p:nvPr/>
            </p:nvSpPr>
            <p:spPr>
              <a:xfrm rot="16200000">
                <a:off x="6603909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C60F839-589E-4A16-236E-BF351E1DFBA8}"/>
                  </a:ext>
                </a:extLst>
              </p:cNvPr>
              <p:cNvSpPr/>
              <p:nvPr/>
            </p:nvSpPr>
            <p:spPr>
              <a:xfrm rot="16200000">
                <a:off x="6895796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749A151-1BC2-2505-A321-8D05F6B68D89}"/>
                  </a:ext>
                </a:extLst>
              </p:cNvPr>
              <p:cNvSpPr/>
              <p:nvPr/>
            </p:nvSpPr>
            <p:spPr>
              <a:xfrm rot="16200000">
                <a:off x="7182601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E3D234-EDC7-9561-6DCF-A27B39B30730}"/>
                  </a:ext>
                </a:extLst>
              </p:cNvPr>
              <p:cNvSpPr/>
              <p:nvPr/>
            </p:nvSpPr>
            <p:spPr>
              <a:xfrm rot="16200000">
                <a:off x="7470778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A99D70-E042-E2CA-C737-E0121D6C9FE8}"/>
                  </a:ext>
                </a:extLst>
              </p:cNvPr>
              <p:cNvSpPr/>
              <p:nvPr/>
            </p:nvSpPr>
            <p:spPr>
              <a:xfrm rot="16200000">
                <a:off x="7763732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C67711B-C021-B3A3-00AB-7A1D531BE5BE}"/>
                  </a:ext>
                </a:extLst>
              </p:cNvPr>
              <p:cNvSpPr/>
              <p:nvPr/>
            </p:nvSpPr>
            <p:spPr>
              <a:xfrm rot="16200000">
                <a:off x="8056280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9C9BA7A-D0F4-8050-B4AA-F37107B10CB9}"/>
                  </a:ext>
                </a:extLst>
              </p:cNvPr>
              <p:cNvSpPr/>
              <p:nvPr/>
            </p:nvSpPr>
            <p:spPr>
              <a:xfrm rot="16200000">
                <a:off x="8343557" y="1629854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9796B1-A83F-5526-8338-FB7F34801107}"/>
                  </a:ext>
                </a:extLst>
              </p:cNvPr>
              <p:cNvSpPr/>
              <p:nvPr/>
            </p:nvSpPr>
            <p:spPr>
              <a:xfrm rot="16200000">
                <a:off x="8628804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2CCA926-448E-0567-0D7D-D376A8EBA894}"/>
                  </a:ext>
                </a:extLst>
              </p:cNvPr>
              <p:cNvSpPr/>
              <p:nvPr/>
            </p:nvSpPr>
            <p:spPr>
              <a:xfrm rot="16200000">
                <a:off x="8919639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DC5B6E-DB7B-B9C5-B33D-8E45EB611CE9}"/>
                  </a:ext>
                </a:extLst>
              </p:cNvPr>
              <p:cNvSpPr/>
              <p:nvPr/>
            </p:nvSpPr>
            <p:spPr>
              <a:xfrm rot="16200000">
                <a:off x="92109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FBB746B-C3D8-1582-4E47-F33A4757B44F}"/>
                  </a:ext>
                </a:extLst>
              </p:cNvPr>
              <p:cNvSpPr/>
              <p:nvPr/>
            </p:nvSpPr>
            <p:spPr>
              <a:xfrm rot="16200000">
                <a:off x="100785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6567CCE-90B5-9B4D-5382-F184DA1D7DF7}"/>
                  </a:ext>
                </a:extLst>
              </p:cNvPr>
              <p:cNvSpPr/>
              <p:nvPr/>
            </p:nvSpPr>
            <p:spPr>
              <a:xfrm rot="16200000">
                <a:off x="10362678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B6F3403-994F-60A2-A2BE-A23E4AD16513}"/>
                  </a:ext>
                </a:extLst>
              </p:cNvPr>
              <p:cNvSpPr/>
              <p:nvPr/>
            </p:nvSpPr>
            <p:spPr>
              <a:xfrm rot="16200000">
                <a:off x="9783663" y="1628875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9C60BEE-FF91-2E34-B977-1E12299C3B21}"/>
                  </a:ext>
                </a:extLst>
              </p:cNvPr>
              <p:cNvSpPr/>
              <p:nvPr/>
            </p:nvSpPr>
            <p:spPr>
              <a:xfrm rot="16200000">
                <a:off x="6312909" y="5675051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C55249B-E17E-47B0-E8BC-E5EDF5131775}"/>
                  </a:ext>
                </a:extLst>
              </p:cNvPr>
              <p:cNvSpPr/>
              <p:nvPr/>
            </p:nvSpPr>
            <p:spPr>
              <a:xfrm rot="16200000">
                <a:off x="7182600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74D817C-B3EC-4A48-CFD4-2EC87A966F2D}"/>
                  </a:ext>
                </a:extLst>
              </p:cNvPr>
              <p:cNvSpPr/>
              <p:nvPr/>
            </p:nvSpPr>
            <p:spPr>
              <a:xfrm rot="16200000">
                <a:off x="7470777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AD185BE-0D8C-33EA-0019-E25FD3CE3A1C}"/>
                  </a:ext>
                </a:extLst>
              </p:cNvPr>
              <p:cNvSpPr/>
              <p:nvPr/>
            </p:nvSpPr>
            <p:spPr>
              <a:xfrm rot="16200000">
                <a:off x="7763731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4F38B03-EAC7-F872-DE5A-608BB9ECB59F}"/>
                  </a:ext>
                </a:extLst>
              </p:cNvPr>
              <p:cNvSpPr/>
              <p:nvPr/>
            </p:nvSpPr>
            <p:spPr>
              <a:xfrm rot="16200000">
                <a:off x="805627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55BAE45-3E72-6B90-885C-0F8DCDBB9F9B}"/>
                  </a:ext>
                </a:extLst>
              </p:cNvPr>
              <p:cNvSpPr/>
              <p:nvPr/>
            </p:nvSpPr>
            <p:spPr>
              <a:xfrm rot="16200000">
                <a:off x="8343556" y="567457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83C4687-B8F3-6EDE-1E5E-2CACB06CA155}"/>
                  </a:ext>
                </a:extLst>
              </p:cNvPr>
              <p:cNvSpPr/>
              <p:nvPr/>
            </p:nvSpPr>
            <p:spPr>
              <a:xfrm rot="16200000">
                <a:off x="9783662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AA0CACA-6ED1-EDD9-E76B-4533222AB7F3}"/>
                  </a:ext>
                </a:extLst>
              </p:cNvPr>
              <p:cNvSpPr/>
              <p:nvPr/>
            </p:nvSpPr>
            <p:spPr>
              <a:xfrm rot="16200000">
                <a:off x="862826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51D4EB8-8FC7-4B44-65D1-2726D63DEB75}"/>
                  </a:ext>
                </a:extLst>
              </p:cNvPr>
              <p:cNvGrpSpPr/>
              <p:nvPr/>
            </p:nvGrpSpPr>
            <p:grpSpPr>
              <a:xfrm>
                <a:off x="6096001" y="2073294"/>
                <a:ext cx="5074928" cy="3669061"/>
                <a:chOff x="6096001" y="2073294"/>
                <a:chExt cx="5074928" cy="366906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0849969-0631-8996-7B45-C3C79C384139}"/>
                    </a:ext>
                  </a:extLst>
                </p:cNvPr>
                <p:cNvGrpSpPr/>
                <p:nvPr/>
              </p:nvGrpSpPr>
              <p:grpSpPr>
                <a:xfrm rot="16200000">
                  <a:off x="7619154" y="1208690"/>
                  <a:ext cx="2028621" cy="5074928"/>
                  <a:chOff x="7785187" y="1853986"/>
                  <a:chExt cx="1377863" cy="34469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F7800E4-A013-5F96-65A6-0A51395E7242}"/>
                      </a:ext>
                    </a:extLst>
                  </p:cNvPr>
                  <p:cNvSpPr/>
                  <p:nvPr/>
                </p:nvSpPr>
                <p:spPr>
                  <a:xfrm>
                    <a:off x="7785187" y="1918909"/>
                    <a:ext cx="1377863" cy="3382028"/>
                  </a:xfrm>
                  <a:prstGeom prst="rect">
                    <a:avLst/>
                  </a:pr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BE3265-8B27-A2C4-5D8F-4DAB4893F106}"/>
                      </a:ext>
                    </a:extLst>
                  </p:cNvPr>
                  <p:cNvSpPr/>
                  <p:nvPr/>
                </p:nvSpPr>
                <p:spPr>
                  <a:xfrm>
                    <a:off x="783311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F813FAA2-3170-24C5-AC27-9142D0B930AD}"/>
                      </a:ext>
                    </a:extLst>
                  </p:cNvPr>
                  <p:cNvSpPr/>
                  <p:nvPr/>
                </p:nvSpPr>
                <p:spPr>
                  <a:xfrm>
                    <a:off x="898246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63538896-4F0A-3DC3-2F8D-FABE53537AD3}"/>
                      </a:ext>
                    </a:extLst>
                  </p:cNvPr>
                  <p:cNvSpPr/>
                  <p:nvPr/>
                </p:nvSpPr>
                <p:spPr>
                  <a:xfrm>
                    <a:off x="783311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A46AECB3-6716-7ADC-265A-BEBF5DDCF515}"/>
                      </a:ext>
                    </a:extLst>
                  </p:cNvPr>
                  <p:cNvSpPr/>
                  <p:nvPr/>
                </p:nvSpPr>
                <p:spPr>
                  <a:xfrm>
                    <a:off x="898246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C1E461F-508D-9E16-22E0-3B163481421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48B98A41-1F5F-99B9-7C22-ECB26E95A538}"/>
                      </a:ext>
                    </a:extLst>
                  </p:cNvPr>
                  <p:cNvSpPr/>
                  <p:nvPr/>
                </p:nvSpPr>
                <p:spPr>
                  <a:xfrm>
                    <a:off x="898246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596BE27-CB2A-E8D6-1D7A-0381EC112EEB}"/>
                      </a:ext>
                    </a:extLst>
                  </p:cNvPr>
                  <p:cNvSpPr/>
                  <p:nvPr/>
                </p:nvSpPr>
                <p:spPr>
                  <a:xfrm>
                    <a:off x="783311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7C5266A2-44BD-2270-5741-62C86D79958D}"/>
                      </a:ext>
                    </a:extLst>
                  </p:cNvPr>
                  <p:cNvSpPr/>
                  <p:nvPr/>
                </p:nvSpPr>
                <p:spPr>
                  <a:xfrm>
                    <a:off x="898246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C8BAF74-9F6F-75C6-0E75-FB7E1EF80197}"/>
                      </a:ext>
                    </a:extLst>
                  </p:cNvPr>
                  <p:cNvSpPr/>
                  <p:nvPr/>
                </p:nvSpPr>
                <p:spPr>
                  <a:xfrm>
                    <a:off x="783311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9AFF6E61-C534-064F-4376-EAEEBCD01526}"/>
                      </a:ext>
                    </a:extLst>
                  </p:cNvPr>
                  <p:cNvSpPr/>
                  <p:nvPr/>
                </p:nvSpPr>
                <p:spPr>
                  <a:xfrm>
                    <a:off x="898246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3F8001A-D4D0-A4BE-D375-B2D10680A3E1}"/>
                      </a:ext>
                    </a:extLst>
                  </p:cNvPr>
                  <p:cNvSpPr/>
                  <p:nvPr/>
                </p:nvSpPr>
                <p:spPr>
                  <a:xfrm>
                    <a:off x="783311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4C0B138B-AB88-C338-5CC2-6688FE76FD57}"/>
                      </a:ext>
                    </a:extLst>
                  </p:cNvPr>
                  <p:cNvSpPr/>
                  <p:nvPr/>
                </p:nvSpPr>
                <p:spPr>
                  <a:xfrm>
                    <a:off x="898246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2D1C380-4835-AFDB-BF03-9353EF39999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DC2BAB3A-B6D3-D626-E4CC-31B89CB505AE}"/>
                      </a:ext>
                    </a:extLst>
                  </p:cNvPr>
                  <p:cNvSpPr/>
                  <p:nvPr/>
                </p:nvSpPr>
                <p:spPr>
                  <a:xfrm>
                    <a:off x="898246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9E76AB1-D207-EB4E-B426-39CA02A52DD1}"/>
                      </a:ext>
                    </a:extLst>
                  </p:cNvPr>
                  <p:cNvSpPr/>
                  <p:nvPr/>
                </p:nvSpPr>
                <p:spPr>
                  <a:xfrm>
                    <a:off x="783311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68B8E8BD-C15A-39D9-295F-6F9103200941}"/>
                      </a:ext>
                    </a:extLst>
                  </p:cNvPr>
                  <p:cNvSpPr/>
                  <p:nvPr/>
                </p:nvSpPr>
                <p:spPr>
                  <a:xfrm>
                    <a:off x="898246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BF18BD3C-9DF8-B33D-E26A-A574C0F5D333}"/>
                      </a:ext>
                    </a:extLst>
                  </p:cNvPr>
                  <p:cNvSpPr/>
                  <p:nvPr/>
                </p:nvSpPr>
                <p:spPr>
                  <a:xfrm>
                    <a:off x="783311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2CD3C382-50EA-920A-59BD-57188A5F718C}"/>
                      </a:ext>
                    </a:extLst>
                  </p:cNvPr>
                  <p:cNvSpPr/>
                  <p:nvPr/>
                </p:nvSpPr>
                <p:spPr>
                  <a:xfrm>
                    <a:off x="898246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2CB6C632-BA46-510D-846F-2AA9CE90303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B811388-B9DE-8508-95E8-4A8EC9F37E9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2C9D764-8CB5-983C-D5F5-E613B6C95B8A}"/>
                      </a:ext>
                    </a:extLst>
                  </p:cNvPr>
                  <p:cNvSpPr/>
                  <p:nvPr/>
                </p:nvSpPr>
                <p:spPr>
                  <a:xfrm>
                    <a:off x="783311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B4E5C7D-C4D9-E3DC-E370-48E0D6F762E4}"/>
                      </a:ext>
                    </a:extLst>
                  </p:cNvPr>
                  <p:cNvSpPr/>
                  <p:nvPr/>
                </p:nvSpPr>
                <p:spPr>
                  <a:xfrm>
                    <a:off x="898246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8D28B3F-7ED9-AE5C-AD75-7DF8ACDCF1E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EBD1E5F-C8AF-953F-12D4-D7D71A9ABB8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0E88D37F-A38C-14B5-D396-937B32AF6DC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7C07509-F94A-2C74-89DF-EF03BC6E77F1}"/>
                      </a:ext>
                    </a:extLst>
                  </p:cNvPr>
                  <p:cNvSpPr/>
                  <p:nvPr/>
                </p:nvSpPr>
                <p:spPr>
                  <a:xfrm>
                    <a:off x="898246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CF859C3-9538-0816-4002-945AC7DDD98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A47E0AB-81CF-993E-8651-DBF947B64E43}"/>
                      </a:ext>
                    </a:extLst>
                  </p:cNvPr>
                  <p:cNvSpPr/>
                  <p:nvPr/>
                </p:nvSpPr>
                <p:spPr>
                  <a:xfrm>
                    <a:off x="898246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4D64DA9-6367-9786-1DB1-10A64F866971}"/>
                      </a:ext>
                    </a:extLst>
                  </p:cNvPr>
                  <p:cNvSpPr/>
                  <p:nvPr/>
                </p:nvSpPr>
                <p:spPr>
                  <a:xfrm>
                    <a:off x="783311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C7E657AE-624F-72B1-F019-6AD25A4EF0F9}"/>
                      </a:ext>
                    </a:extLst>
                  </p:cNvPr>
                  <p:cNvSpPr/>
                  <p:nvPr/>
                </p:nvSpPr>
                <p:spPr>
                  <a:xfrm>
                    <a:off x="898246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1987029C-819B-939D-1AFA-0B4964A88CBC}"/>
                      </a:ext>
                    </a:extLst>
                  </p:cNvPr>
                  <p:cNvSpPr/>
                  <p:nvPr/>
                </p:nvSpPr>
                <p:spPr>
                  <a:xfrm>
                    <a:off x="783311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BDD618B-EDF7-302A-EC08-56AE5647AD37}"/>
                      </a:ext>
                    </a:extLst>
                  </p:cNvPr>
                  <p:cNvSpPr/>
                  <p:nvPr/>
                </p:nvSpPr>
                <p:spPr>
                  <a:xfrm>
                    <a:off x="898246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91335B7D-5CBB-94C3-C794-72055B8B2315}"/>
                      </a:ext>
                    </a:extLst>
                  </p:cNvPr>
                  <p:cNvSpPr/>
                  <p:nvPr/>
                </p:nvSpPr>
                <p:spPr>
                  <a:xfrm>
                    <a:off x="783311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198D0596-35AD-F3D7-341D-1590C7D8BC54}"/>
                      </a:ext>
                    </a:extLst>
                  </p:cNvPr>
                  <p:cNvSpPr/>
                  <p:nvPr/>
                </p:nvSpPr>
                <p:spPr>
                  <a:xfrm>
                    <a:off x="898246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E074AB3-0169-A889-6A60-18ACA6541AAB}"/>
                      </a:ext>
                    </a:extLst>
                  </p:cNvPr>
                  <p:cNvSpPr/>
                  <p:nvPr/>
                </p:nvSpPr>
                <p:spPr>
                  <a:xfrm>
                    <a:off x="8136134" y="1853986"/>
                    <a:ext cx="673100" cy="62743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1" name="Diamond 300">
                    <a:extLst>
                      <a:ext uri="{FF2B5EF4-FFF2-40B4-BE49-F238E27FC236}">
                        <a16:creationId xmlns:a16="http://schemas.microsoft.com/office/drawing/2014/main" id="{36C7BFFF-6E10-E1AA-6487-9B7F3796C4A2}"/>
                      </a:ext>
                    </a:extLst>
                  </p:cNvPr>
                  <p:cNvSpPr/>
                  <p:nvPr/>
                </p:nvSpPr>
                <p:spPr>
                  <a:xfrm>
                    <a:off x="8177311" y="2888037"/>
                    <a:ext cx="590746" cy="590746"/>
                  </a:xfrm>
                  <a:prstGeom prst="diamon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9B23DE1A-947F-93B5-7FCB-652782ECC7C7}"/>
                      </a:ext>
                    </a:extLst>
                  </p:cNvPr>
                  <p:cNvSpPr/>
                  <p:nvPr/>
                </p:nvSpPr>
                <p:spPr>
                  <a:xfrm>
                    <a:off x="8139465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F55B1A9-91E7-5BC9-D450-7D7009E7ADB0}"/>
                      </a:ext>
                    </a:extLst>
                  </p:cNvPr>
                  <p:cNvSpPr/>
                  <p:nvPr/>
                </p:nvSpPr>
                <p:spPr>
                  <a:xfrm>
                    <a:off x="8333238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DFBD4E3C-D7D1-7D5D-67D6-625C71A21F00}"/>
                      </a:ext>
                    </a:extLst>
                  </p:cNvPr>
                  <p:cNvSpPr/>
                  <p:nvPr/>
                </p:nvSpPr>
                <p:spPr>
                  <a:xfrm>
                    <a:off x="8509549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C288F16-21AA-B5D8-01FF-0CA2B43EE4AD}"/>
                      </a:ext>
                    </a:extLst>
                  </p:cNvPr>
                  <p:cNvSpPr/>
                  <p:nvPr/>
                </p:nvSpPr>
                <p:spPr>
                  <a:xfrm>
                    <a:off x="8703322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7D2EDD72-C77F-B110-06AA-D1186A8004DD}"/>
                      </a:ext>
                    </a:extLst>
                  </p:cNvPr>
                  <p:cNvSpPr/>
                  <p:nvPr/>
                </p:nvSpPr>
                <p:spPr>
                  <a:xfrm>
                    <a:off x="8171157" y="4914251"/>
                    <a:ext cx="596900" cy="38011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6E36B21-3450-3AB2-FB1B-40E9491C7E92}"/>
                    </a:ext>
                  </a:extLst>
                </p:cNvPr>
                <p:cNvSpPr txBox="1"/>
                <p:nvPr/>
              </p:nvSpPr>
              <p:spPr>
                <a:xfrm rot="16200000">
                  <a:off x="10137356" y="2311361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62B4CE0-ECD7-6455-44B8-CD40F87D396A}"/>
                    </a:ext>
                  </a:extLst>
                </p:cNvPr>
                <p:cNvSpPr txBox="1"/>
                <p:nvPr/>
              </p:nvSpPr>
              <p:spPr>
                <a:xfrm rot="16200000">
                  <a:off x="10416549" y="2320050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DC4C13B-E923-AEE3-6C1D-A71CBBB2DD3F}"/>
                    </a:ext>
                  </a:extLst>
                </p:cNvPr>
                <p:cNvSpPr txBox="1"/>
                <p:nvPr/>
              </p:nvSpPr>
              <p:spPr>
                <a:xfrm rot="16200000">
                  <a:off x="890775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BBA29C8-0289-2A2D-F579-408D19DAC6CC}"/>
                    </a:ext>
                  </a:extLst>
                </p:cNvPr>
                <p:cNvSpPr txBox="1"/>
                <p:nvPr/>
              </p:nvSpPr>
              <p:spPr>
                <a:xfrm rot="16200000">
                  <a:off x="9225749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F2969A7-9C1A-93A9-BB04-97E6A0A80891}"/>
                    </a:ext>
                  </a:extLst>
                </p:cNvPr>
                <p:cNvSpPr txBox="1"/>
                <p:nvPr/>
              </p:nvSpPr>
              <p:spPr>
                <a:xfrm rot="16200000">
                  <a:off x="8642330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A533B99-D234-F716-5E4D-6CB443E2C00C}"/>
                    </a:ext>
                  </a:extLst>
                </p:cNvPr>
                <p:cNvSpPr txBox="1"/>
                <p:nvPr/>
              </p:nvSpPr>
              <p:spPr>
                <a:xfrm rot="16200000">
                  <a:off x="835632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ED3644D-81E5-8DE6-4BA8-65B69F24D935}"/>
                    </a:ext>
                  </a:extLst>
                </p:cNvPr>
                <p:cNvSpPr txBox="1"/>
                <p:nvPr/>
              </p:nvSpPr>
              <p:spPr>
                <a:xfrm rot="16200000">
                  <a:off x="8066085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E8EF68A-FE42-F8B8-B432-833CCB2D9AA9}"/>
                    </a:ext>
                  </a:extLst>
                </p:cNvPr>
                <p:cNvSpPr txBox="1"/>
                <p:nvPr/>
              </p:nvSpPr>
              <p:spPr>
                <a:xfrm rot="16200000">
                  <a:off x="7780078" y="2257666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8BD76F6-B42C-A902-CF3E-FEE8CD3955E0}"/>
                    </a:ext>
                  </a:extLst>
                </p:cNvPr>
                <p:cNvSpPr txBox="1"/>
                <p:nvPr/>
              </p:nvSpPr>
              <p:spPr>
                <a:xfrm rot="16200000">
                  <a:off x="7484610" y="2252814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71E17FA-9862-A1CA-7EE5-601D2EB65EC0}"/>
                    </a:ext>
                  </a:extLst>
                </p:cNvPr>
                <p:cNvSpPr txBox="1"/>
                <p:nvPr/>
              </p:nvSpPr>
              <p:spPr>
                <a:xfrm rot="16200000">
                  <a:off x="7196659" y="2257665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D94A72C-9A10-7EAB-AAA8-ACE9B9502641}"/>
                    </a:ext>
                  </a:extLst>
                </p:cNvPr>
                <p:cNvSpPr txBox="1"/>
                <p:nvPr/>
              </p:nvSpPr>
              <p:spPr>
                <a:xfrm rot="16200000">
                  <a:off x="7004221" y="2341733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C0111F2-49D5-34DE-5996-2D909E7110F7}"/>
                    </a:ext>
                  </a:extLst>
                </p:cNvPr>
                <p:cNvSpPr txBox="1"/>
                <p:nvPr/>
              </p:nvSpPr>
              <p:spPr>
                <a:xfrm rot="16200000">
                  <a:off x="6720168" y="2341732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3A5871B-819C-C760-DB29-1BE0B84520ED}"/>
                    </a:ext>
                  </a:extLst>
                </p:cNvPr>
                <p:cNvSpPr txBox="1"/>
                <p:nvPr/>
              </p:nvSpPr>
              <p:spPr>
                <a:xfrm rot="16200000">
                  <a:off x="6428499" y="2336403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761AD18-2B28-A37E-08F4-F4AB7A3B7BF1}"/>
                    </a:ext>
                  </a:extLst>
                </p:cNvPr>
                <p:cNvSpPr txBox="1"/>
                <p:nvPr/>
              </p:nvSpPr>
              <p:spPr>
                <a:xfrm rot="16200000">
                  <a:off x="9882884" y="2347026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FCB85E3-228A-AF1D-645D-65E5486FD518}"/>
                    </a:ext>
                  </a:extLst>
                </p:cNvPr>
                <p:cNvSpPr txBox="1"/>
                <p:nvPr/>
              </p:nvSpPr>
              <p:spPr>
                <a:xfrm rot="16200000">
                  <a:off x="9874891" y="4897058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DC04DA5-4A6A-291A-1EF2-8ACB6AEA0EDE}"/>
                    </a:ext>
                  </a:extLst>
                </p:cNvPr>
                <p:cNvSpPr txBox="1"/>
                <p:nvPr/>
              </p:nvSpPr>
              <p:spPr>
                <a:xfrm rot="16200000">
                  <a:off x="6428498" y="4849930"/>
                  <a:ext cx="447495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D13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3F9FBF6-56E9-84DE-3E5F-1465A7FE94D0}"/>
                    </a:ext>
                  </a:extLst>
                </p:cNvPr>
                <p:cNvSpPr txBox="1"/>
                <p:nvPr/>
              </p:nvSpPr>
              <p:spPr>
                <a:xfrm rot="16200000">
                  <a:off x="7038290" y="5052772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ABF8BDD-86EA-F00D-1C90-2752D25EA338}"/>
                    </a:ext>
                  </a:extLst>
                </p:cNvPr>
                <p:cNvSpPr txBox="1"/>
                <p:nvPr/>
              </p:nvSpPr>
              <p:spPr>
                <a:xfrm rot="16200000">
                  <a:off x="7326243" y="505928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C50BCFC8-3392-B2E8-6F2F-DF3314E5F414}"/>
                    </a:ext>
                  </a:extLst>
                </p:cNvPr>
                <p:cNvSpPr txBox="1"/>
                <p:nvPr/>
              </p:nvSpPr>
              <p:spPr>
                <a:xfrm rot="16200000">
                  <a:off x="7619173" y="505324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944CC6-7EFA-ADBE-A9B4-4779DF547D5E}"/>
                    </a:ext>
                  </a:extLst>
                </p:cNvPr>
                <p:cNvSpPr txBox="1"/>
                <p:nvPr/>
              </p:nvSpPr>
              <p:spPr>
                <a:xfrm rot="16200000">
                  <a:off x="7901660" y="505277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FD661A2-B109-EE1C-748F-27D3F41D4BFC}"/>
                    </a:ext>
                  </a:extLst>
                </p:cNvPr>
                <p:cNvSpPr txBox="1"/>
                <p:nvPr/>
              </p:nvSpPr>
              <p:spPr>
                <a:xfrm rot="16200000">
                  <a:off x="8201057" y="505810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061D98-ADEB-886E-DF9D-974EFDDB2F09}"/>
                    </a:ext>
                  </a:extLst>
                </p:cNvPr>
                <p:cNvSpPr txBox="1"/>
                <p:nvPr/>
              </p:nvSpPr>
              <p:spPr>
                <a:xfrm rot="16200000">
                  <a:off x="8481745" y="505173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1D7ECA0-F04C-42FB-88A4-02F0FF1E2C8F}"/>
                    </a:ext>
                  </a:extLst>
                </p:cNvPr>
                <p:cNvSpPr txBox="1"/>
                <p:nvPr/>
              </p:nvSpPr>
              <p:spPr>
                <a:xfrm rot="16200000">
                  <a:off x="9081583" y="4797186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A6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81A8873-EFA2-ECFA-31A4-E3E5A8DC8174}"/>
                    </a:ext>
                  </a:extLst>
                </p:cNvPr>
                <p:cNvSpPr txBox="1"/>
                <p:nvPr/>
              </p:nvSpPr>
              <p:spPr>
                <a:xfrm rot="16200000">
                  <a:off x="9374832" y="4801779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165597C-B850-1460-E9B2-05A9156195E6}"/>
                    </a:ext>
                  </a:extLst>
                </p:cNvPr>
                <p:cNvSpPr txBox="1"/>
                <p:nvPr/>
              </p:nvSpPr>
              <p:spPr>
                <a:xfrm rot="16200000">
                  <a:off x="10043201" y="4997680"/>
                  <a:ext cx="716141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40C08ABD-C18B-7942-E998-E3E6AA6F295B}"/>
                    </a:ext>
                  </a:extLst>
                </p:cNvPr>
                <p:cNvSpPr txBox="1"/>
                <p:nvPr/>
              </p:nvSpPr>
              <p:spPr>
                <a:xfrm rot="16200000">
                  <a:off x="10497471" y="4877817"/>
                  <a:ext cx="409087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VIN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6D6AF-E78B-78B0-0D76-E3DAE2B53042}"/>
                    </a:ext>
                  </a:extLst>
                </p:cNvPr>
                <p:cNvSpPr txBox="1"/>
                <p:nvPr/>
              </p:nvSpPr>
              <p:spPr>
                <a:xfrm rot="16200000">
                  <a:off x="9661323" y="4877817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5V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7337D6-9F82-0DA2-352F-B7B48221DCCA}"/>
                    </a:ext>
                  </a:extLst>
                </p:cNvPr>
                <p:cNvSpPr txBox="1"/>
                <p:nvPr/>
              </p:nvSpPr>
              <p:spPr>
                <a:xfrm rot="16200000">
                  <a:off x="6957987" y="4877817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AREF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AADA2A6-6A45-EDFF-1142-E8A25AD7F789}"/>
                    </a:ext>
                  </a:extLst>
                </p:cNvPr>
                <p:cNvSpPr txBox="1"/>
                <p:nvPr/>
              </p:nvSpPr>
              <p:spPr>
                <a:xfrm rot="16200000">
                  <a:off x="6714540" y="4877817"/>
                  <a:ext cx="428323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3V3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81C5775-F7A7-5A58-1424-7EBDA296EA70}"/>
                    </a:ext>
                  </a:extLst>
                </p:cNvPr>
                <p:cNvSpPr txBox="1"/>
                <p:nvPr/>
              </p:nvSpPr>
              <p:spPr>
                <a:xfrm rot="16200000">
                  <a:off x="9520381" y="2294316"/>
                  <a:ext cx="61118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B6414AD-E6A4-C5AC-636F-AE2255EEF1DB}"/>
                </a:ext>
              </a:extLst>
            </p:cNvPr>
            <p:cNvSpPr txBox="1"/>
            <p:nvPr/>
          </p:nvSpPr>
          <p:spPr>
            <a:xfrm>
              <a:off x="2872001" y="2937990"/>
              <a:ext cx="114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Keypad Rows</a:t>
              </a:r>
            </a:p>
            <a:p>
              <a:pPr algn="ctr"/>
              <a:r>
                <a:rPr lang="en-US" sz="1400" dirty="0"/>
                <a:t>*     7     4     1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3658035" y="8199026"/>
              <a:ext cx="43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SCL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1FCBB3-08B3-D58A-6385-F24C8D0E9D53}"/>
                </a:ext>
              </a:extLst>
            </p:cNvPr>
            <p:cNvGrpSpPr/>
            <p:nvPr/>
          </p:nvGrpSpPr>
          <p:grpSpPr>
            <a:xfrm>
              <a:off x="1924778" y="1947919"/>
              <a:ext cx="254550" cy="203654"/>
              <a:chOff x="1762232" y="1995055"/>
              <a:chExt cx="254550" cy="203654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47B1A17-452F-47A8-3C66-9F78671DFBB1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92426A6-416A-539C-A9A9-E3933EFD4753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9394D39-ADA1-1EA6-6A4D-A8E170D5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0845E6A-BCC8-AF3A-3795-7206D7EBBD63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E337E5E-D02F-8746-6C3D-46C86067EA90}"/>
                </a:ext>
              </a:extLst>
            </p:cNvPr>
            <p:cNvGrpSpPr/>
            <p:nvPr/>
          </p:nvGrpSpPr>
          <p:grpSpPr>
            <a:xfrm>
              <a:off x="2403254" y="2350121"/>
              <a:ext cx="254550" cy="203654"/>
              <a:chOff x="1762232" y="1995055"/>
              <a:chExt cx="254550" cy="203654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9BEAA9F-F78C-FA72-22DF-E13E0EC502A4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60A8270-34B1-03E1-5F51-9BCCCBBB9F24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9AF90F-BF94-953F-3AAA-908A3740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46F6540-23E8-4EF5-B902-9CFD34EA3EBE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1DF89F87-E5EA-0FDB-0A56-CCA8B0F1BF3B}"/>
                </a:ext>
              </a:extLst>
            </p:cNvPr>
            <p:cNvSpPr/>
            <p:nvPr/>
          </p:nvSpPr>
          <p:spPr>
            <a:xfrm>
              <a:off x="3070979" y="2301990"/>
              <a:ext cx="254550" cy="262156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5" name="Elbow Connector 334">
              <a:extLst>
                <a:ext uri="{FF2B5EF4-FFF2-40B4-BE49-F238E27FC236}">
                  <a16:creationId xmlns:a16="http://schemas.microsoft.com/office/drawing/2014/main" id="{285F613B-05CE-E6B5-9C9C-89601A93F3C2}"/>
                </a:ext>
              </a:extLst>
            </p:cNvPr>
            <p:cNvCxnSpPr>
              <a:cxnSpLocks/>
              <a:stCxn id="221" idx="3"/>
              <a:endCxn id="333" idx="2"/>
            </p:cNvCxnSpPr>
            <p:nvPr/>
          </p:nvCxnSpPr>
          <p:spPr>
            <a:xfrm rot="16200000" flipV="1">
              <a:off x="3402647" y="2347419"/>
              <a:ext cx="985031" cy="113926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>
              <a:extLst>
                <a:ext uri="{FF2B5EF4-FFF2-40B4-BE49-F238E27FC236}">
                  <a16:creationId xmlns:a16="http://schemas.microsoft.com/office/drawing/2014/main" id="{290F2861-E858-9945-F414-F747213B71A3}"/>
                </a:ext>
              </a:extLst>
            </p:cNvPr>
            <p:cNvCxnSpPr>
              <a:cxnSpLocks/>
              <a:stCxn id="214" idx="3"/>
              <a:endCxn id="326" idx="4"/>
            </p:cNvCxnSpPr>
            <p:nvPr/>
          </p:nvCxnSpPr>
          <p:spPr>
            <a:xfrm rot="16200000" flipV="1">
              <a:off x="2007831" y="2980936"/>
              <a:ext cx="855792" cy="1470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Elbow Connector 340">
              <a:extLst>
                <a:ext uri="{FF2B5EF4-FFF2-40B4-BE49-F238E27FC236}">
                  <a16:creationId xmlns:a16="http://schemas.microsoft.com/office/drawing/2014/main" id="{F101C648-48F9-566A-A491-0ED7C46A5497}"/>
                </a:ext>
              </a:extLst>
            </p:cNvPr>
            <p:cNvCxnSpPr>
              <a:cxnSpLocks/>
              <a:stCxn id="215" idx="3"/>
              <a:endCxn id="310" idx="6"/>
            </p:cNvCxnSpPr>
            <p:nvPr/>
          </p:nvCxnSpPr>
          <p:spPr>
            <a:xfrm rot="16200000" flipV="1">
              <a:off x="1801445" y="2486373"/>
              <a:ext cx="1296774" cy="5496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46">
              <a:extLst>
                <a:ext uri="{FF2B5EF4-FFF2-40B4-BE49-F238E27FC236}">
                  <a16:creationId xmlns:a16="http://schemas.microsoft.com/office/drawing/2014/main" id="{F58AEFEA-6E10-DB91-E4E5-806D924484DD}"/>
                </a:ext>
              </a:extLst>
            </p:cNvPr>
            <p:cNvCxnSpPr>
              <a:cxnSpLocks/>
              <a:stCxn id="350" idx="1"/>
              <a:endCxn id="310" idx="6"/>
            </p:cNvCxnSpPr>
            <p:nvPr/>
          </p:nvCxnSpPr>
          <p:spPr>
            <a:xfrm rot="10800000">
              <a:off x="2175025" y="2112793"/>
              <a:ext cx="898522" cy="266272"/>
            </a:xfrm>
            <a:prstGeom prst="bentConnector3">
              <a:avLst>
                <a:gd name="adj1" fmla="val 3869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6E37073-14B3-8752-10F1-A71EC040EA23}"/>
                </a:ext>
              </a:extLst>
            </p:cNvPr>
            <p:cNvSpPr/>
            <p:nvPr/>
          </p:nvSpPr>
          <p:spPr>
            <a:xfrm>
              <a:off x="2435225" y="2492375"/>
              <a:ext cx="628650" cy="292100"/>
            </a:xfrm>
            <a:custGeom>
              <a:avLst/>
              <a:gdLst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292100">
                  <a:moveTo>
                    <a:pt x="0" y="285750"/>
                  </a:moveTo>
                  <a:lnTo>
                    <a:pt x="244475" y="292100"/>
                  </a:lnTo>
                  <a:cubicBezTo>
                    <a:pt x="250825" y="233892"/>
                    <a:pt x="276225" y="251883"/>
                    <a:pt x="292100" y="231775"/>
                  </a:cubicBezTo>
                  <a:cubicBezTo>
                    <a:pt x="306917" y="251883"/>
                    <a:pt x="337608" y="243417"/>
                    <a:pt x="336550" y="292100"/>
                  </a:cubicBezTo>
                  <a:lnTo>
                    <a:pt x="434975" y="292100"/>
                  </a:lnTo>
                  <a:lnTo>
                    <a:pt x="434975" y="0"/>
                  </a:lnTo>
                  <a:lnTo>
                    <a:pt x="6286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329CF05-352D-1AFD-C274-E1042909531F}"/>
                </a:ext>
              </a:extLst>
            </p:cNvPr>
            <p:cNvGrpSpPr/>
            <p:nvPr/>
          </p:nvGrpSpPr>
          <p:grpSpPr>
            <a:xfrm>
              <a:off x="1888504" y="2144530"/>
              <a:ext cx="144229" cy="142875"/>
              <a:chOff x="3654425" y="1504950"/>
              <a:chExt cx="144229" cy="142875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FC7696F-9B00-9CAB-2257-9FA81ED5A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43D7700-C1BF-BC92-24DE-81BBBE91A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93BCCC6-E24E-6B6A-E047-C64470CC8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254AB2E-4A4B-7799-8C96-828CCCD4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D4148BE6-16CB-CED2-6CB9-CA1B42D3A10F}"/>
                </a:ext>
              </a:extLst>
            </p:cNvPr>
            <p:cNvGrpSpPr/>
            <p:nvPr/>
          </p:nvGrpSpPr>
          <p:grpSpPr>
            <a:xfrm>
              <a:off x="2550729" y="2531883"/>
              <a:ext cx="144229" cy="142875"/>
              <a:chOff x="3654425" y="1504950"/>
              <a:chExt cx="144229" cy="1428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A671D31-9773-06D3-DAB5-7567C2A60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037A0EF-6FCC-14F4-4ED8-034A4FFCF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2DC0A9D-D1D1-193A-0AAD-3F4DA38E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62E956C-E408-F019-3171-6309B7D65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76C8B7A-7F7F-469E-8256-16073CC0D4C6}"/>
                </a:ext>
              </a:extLst>
            </p:cNvPr>
            <p:cNvSpPr/>
            <p:nvPr/>
          </p:nvSpPr>
          <p:spPr>
            <a:xfrm>
              <a:off x="3729806" y="8895881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841042E-4580-2E10-0AC5-3D4F3D4D84BA}"/>
                </a:ext>
              </a:extLst>
            </p:cNvPr>
            <p:cNvSpPr/>
            <p:nvPr/>
          </p:nvSpPr>
          <p:spPr>
            <a:xfrm>
              <a:off x="3729806" y="8964143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70C473A-3C64-E948-892E-60FC32C5BCF7}"/>
                </a:ext>
              </a:extLst>
            </p:cNvPr>
            <p:cNvSpPr/>
            <p:nvPr/>
          </p:nvSpPr>
          <p:spPr>
            <a:xfrm>
              <a:off x="3729806" y="9032405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845065F-4719-ADE9-0E6E-6093D5C1C368}"/>
                </a:ext>
              </a:extLst>
            </p:cNvPr>
            <p:cNvSpPr/>
            <p:nvPr/>
          </p:nvSpPr>
          <p:spPr>
            <a:xfrm>
              <a:off x="3729806" y="9099079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Elbow Connector 391">
              <a:extLst>
                <a:ext uri="{FF2B5EF4-FFF2-40B4-BE49-F238E27FC236}">
                  <a16:creationId xmlns:a16="http://schemas.microsoft.com/office/drawing/2014/main" id="{A1FC4880-5CA7-7885-9CB1-58A5C80B68AA}"/>
                </a:ext>
              </a:extLst>
            </p:cNvPr>
            <p:cNvCxnSpPr>
              <a:cxnSpLocks/>
              <a:stCxn id="229" idx="1"/>
              <a:endCxn id="387" idx="1"/>
            </p:cNvCxnSpPr>
            <p:nvPr/>
          </p:nvCxnSpPr>
          <p:spPr>
            <a:xfrm rot="16200000" flipH="1">
              <a:off x="3124160" y="8320398"/>
              <a:ext cx="791626" cy="419666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>
              <a:extLst>
                <a:ext uri="{FF2B5EF4-FFF2-40B4-BE49-F238E27FC236}">
                  <a16:creationId xmlns:a16="http://schemas.microsoft.com/office/drawing/2014/main" id="{BE73D28D-A7A1-C233-CAE3-0F7FE3E5AE20}"/>
                </a:ext>
              </a:extLst>
            </p:cNvPr>
            <p:cNvCxnSpPr>
              <a:cxnSpLocks/>
              <a:stCxn id="228" idx="1"/>
              <a:endCxn id="388" idx="1"/>
            </p:cNvCxnSpPr>
            <p:nvPr/>
          </p:nvCxnSpPr>
          <p:spPr>
            <a:xfrm rot="16200000" flipH="1">
              <a:off x="2943755" y="8208255"/>
              <a:ext cx="859888" cy="7122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Elbow Connector 396">
              <a:extLst>
                <a:ext uri="{FF2B5EF4-FFF2-40B4-BE49-F238E27FC236}">
                  <a16:creationId xmlns:a16="http://schemas.microsoft.com/office/drawing/2014/main" id="{9D26D49C-BEC8-57BE-5B56-10D73A62DCFC}"/>
                </a:ext>
              </a:extLst>
            </p:cNvPr>
            <p:cNvCxnSpPr>
              <a:cxnSpLocks/>
              <a:stCxn id="227" idx="1"/>
              <a:endCxn id="389" idx="1"/>
            </p:cNvCxnSpPr>
            <p:nvPr/>
          </p:nvCxnSpPr>
          <p:spPr>
            <a:xfrm rot="16200000" flipH="1">
              <a:off x="2763147" y="8095909"/>
              <a:ext cx="928150" cy="1005168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Elbow Connector 399">
              <a:extLst>
                <a:ext uri="{FF2B5EF4-FFF2-40B4-BE49-F238E27FC236}">
                  <a16:creationId xmlns:a16="http://schemas.microsoft.com/office/drawing/2014/main" id="{98FE86F4-EF16-EFA6-047E-D430C4D27F0C}"/>
                </a:ext>
              </a:extLst>
            </p:cNvPr>
            <p:cNvCxnSpPr>
              <a:cxnSpLocks/>
              <a:stCxn id="226" idx="1"/>
              <a:endCxn id="390" idx="1"/>
            </p:cNvCxnSpPr>
            <p:nvPr/>
          </p:nvCxnSpPr>
          <p:spPr>
            <a:xfrm rot="16200000" flipH="1">
              <a:off x="2585721" y="7985157"/>
              <a:ext cx="994824" cy="129334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700A9FBB-F620-CB4B-4E95-1552226850FB}"/>
                </a:ext>
              </a:extLst>
            </p:cNvPr>
            <p:cNvSpPr/>
            <p:nvPr/>
          </p:nvSpPr>
          <p:spPr>
            <a:xfrm>
              <a:off x="3717918" y="8890898"/>
              <a:ext cx="270995" cy="279092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B839CF0-025E-8B2F-9B30-ABAA30122420}"/>
                </a:ext>
              </a:extLst>
            </p:cNvPr>
            <p:cNvSpPr txBox="1"/>
            <p:nvPr/>
          </p:nvSpPr>
          <p:spPr>
            <a:xfrm>
              <a:off x="2179696" y="8133944"/>
              <a:ext cx="13953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     2     3     A</a:t>
              </a:r>
            </a:p>
            <a:p>
              <a:pPr algn="ctr"/>
              <a:r>
                <a:rPr lang="en-US" sz="1400" dirty="0"/>
                <a:t>Keypad Columns</a:t>
              </a:r>
            </a:p>
          </p:txBody>
        </p: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212" idx="3"/>
              <a:endCxn id="3" idx="4"/>
            </p:cNvCxnSpPr>
            <p:nvPr/>
          </p:nvCxnSpPr>
          <p:spPr>
            <a:xfrm rot="16200000" flipV="1">
              <a:off x="1568380" y="3120176"/>
              <a:ext cx="452745" cy="12603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12" idx="4"/>
              <a:endCxn id="213" idx="3"/>
            </p:cNvCxnSpPr>
            <p:nvPr/>
          </p:nvCxnSpPr>
          <p:spPr>
            <a:xfrm rot="16200000" flipH="1">
              <a:off x="1922107" y="3182016"/>
              <a:ext cx="452745" cy="235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1B5C854-3047-6E10-EC5B-7691C62760A8}"/>
                </a:ext>
              </a:extLst>
            </p:cNvPr>
            <p:cNvSpPr/>
            <p:nvPr/>
          </p:nvSpPr>
          <p:spPr>
            <a:xfrm>
              <a:off x="3991555" y="3053301"/>
              <a:ext cx="2297927" cy="5971429"/>
            </a:xfrm>
            <a:custGeom>
              <a:avLst/>
              <a:gdLst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927" h="5971429">
                  <a:moveTo>
                    <a:pt x="0" y="5971429"/>
                  </a:moveTo>
                  <a:lnTo>
                    <a:pt x="2297927" y="5971429"/>
                  </a:lnTo>
                  <a:lnTo>
                    <a:pt x="2297927" y="55659"/>
                  </a:lnTo>
                  <a:lnTo>
                    <a:pt x="2202511" y="55659"/>
                  </a:lnTo>
                  <a:lnTo>
                    <a:pt x="540688" y="55659"/>
                  </a:lnTo>
                  <a:cubicBezTo>
                    <a:pt x="541710" y="2181"/>
                    <a:pt x="498281" y="18553"/>
                    <a:pt x="477078" y="0"/>
                  </a:cubicBezTo>
                  <a:cubicBezTo>
                    <a:pt x="458525" y="18553"/>
                    <a:pt x="420922" y="8531"/>
                    <a:pt x="421419" y="55659"/>
                  </a:cubicBezTo>
                  <a:lnTo>
                    <a:pt x="182880" y="55659"/>
                  </a:lnTo>
                  <a:lnTo>
                    <a:pt x="182880" y="357809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D96222A-A190-0E51-0D3A-C10A96F0D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8" b="19496"/>
            <a:stretch/>
          </p:blipFill>
          <p:spPr>
            <a:xfrm>
              <a:off x="1564459" y="2302271"/>
              <a:ext cx="431800" cy="269468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9EABF2E6-FD19-8BDF-EA15-40247D9D3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244"/>
            <a:stretch/>
          </p:blipFill>
          <p:spPr>
            <a:xfrm rot="5400000">
              <a:off x="1350545" y="2477948"/>
              <a:ext cx="431800" cy="376990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211" idx="3"/>
              <a:endCxn id="449" idx="3"/>
            </p:cNvCxnSpPr>
            <p:nvPr/>
          </p:nvCxnSpPr>
          <p:spPr>
            <a:xfrm flipH="1" flipV="1">
              <a:off x="1566445" y="2882343"/>
              <a:ext cx="326" cy="5272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52C669-5563-09F7-3325-42DE4CFAFF4D}"/>
                </a:ext>
              </a:extLst>
            </p:cNvPr>
            <p:cNvGrpSpPr/>
            <p:nvPr/>
          </p:nvGrpSpPr>
          <p:grpSpPr>
            <a:xfrm>
              <a:off x="1923618" y="2449364"/>
              <a:ext cx="144229" cy="142875"/>
              <a:chOff x="3654425" y="1504950"/>
              <a:chExt cx="144229" cy="142875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000B21-CDA5-95C1-B4E4-C5F849CB6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351FED7-2DA0-5B25-C392-EFA8581A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F2903DA-87DA-276F-CA04-6352E8FA6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23326F-89CA-124C-EAF0-7DCF4ED5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3350503" y="8212841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SDA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A86479-52A9-DD7D-1E77-EC545908B46C}"/>
                </a:ext>
              </a:extLst>
            </p:cNvPr>
            <p:cNvSpPr/>
            <p:nvPr/>
          </p:nvSpPr>
          <p:spPr>
            <a:xfrm>
              <a:off x="1699995" y="289334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A0380E-1B18-83CF-8F24-05A109D7176B}"/>
                </a:ext>
              </a:extLst>
            </p:cNvPr>
            <p:cNvSpPr/>
            <p:nvPr/>
          </p:nvSpPr>
          <p:spPr>
            <a:xfrm>
              <a:off x="1886767" y="288630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3305CC-F8A0-E2A3-95EA-B4BE8CF8D672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V="1">
              <a:off x="1709291" y="282521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72E178-094F-F0A4-52B5-22F532169470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62" y="293493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04EA56-E3EF-8555-6341-5DE9E5476582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70" y="301748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FB5817-F309-E1F7-4A99-686A1875A4A3}"/>
                </a:ext>
              </a:extLst>
            </p:cNvPr>
            <p:cNvCxnSpPr>
              <a:cxnSpLocks/>
            </p:cNvCxnSpPr>
            <p:nvPr/>
          </p:nvCxnSpPr>
          <p:spPr>
            <a:xfrm>
              <a:off x="1866582" y="304923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B1DF9F-9286-6C30-7A40-B2611DF63255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95" y="307780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EE958D-9678-DC62-DC7C-E048C165F1A9}"/>
                </a:ext>
              </a:extLst>
            </p:cNvPr>
            <p:cNvSpPr/>
            <p:nvPr/>
          </p:nvSpPr>
          <p:spPr>
            <a:xfrm>
              <a:off x="2115563" y="289334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68B3A1-5E69-1CC8-F908-4344BCB845C1}"/>
                </a:ext>
              </a:extLst>
            </p:cNvPr>
            <p:cNvSpPr/>
            <p:nvPr/>
          </p:nvSpPr>
          <p:spPr>
            <a:xfrm>
              <a:off x="2302335" y="288630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31F90-08EF-7B82-B5A1-51FEAD5C658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2124859" y="282521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E16BA5-53D4-04A8-06F4-3212975FA5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272" y="293493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54058A-E7BC-0213-EC70-0FF5502DF5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8580" y="301748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CA11AF-8DFD-2F07-3A4A-2C2B8375E4C4}"/>
                </a:ext>
              </a:extLst>
            </p:cNvPr>
            <p:cNvCxnSpPr>
              <a:cxnSpLocks/>
            </p:cNvCxnSpPr>
            <p:nvPr/>
          </p:nvCxnSpPr>
          <p:spPr>
            <a:xfrm>
              <a:off x="2287692" y="304923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26AE4A-B9CE-B441-9CFF-9EBEED283D7C}"/>
                </a:ext>
              </a:extLst>
            </p:cNvPr>
            <p:cNvCxnSpPr>
              <a:cxnSpLocks/>
            </p:cNvCxnSpPr>
            <p:nvPr/>
          </p:nvCxnSpPr>
          <p:spPr>
            <a:xfrm>
              <a:off x="2307105" y="307780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01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177</Words>
  <Application>Microsoft Macintosh PowerPoint</Application>
  <PresentationFormat>Custom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Arduino Nano - SPI</vt:lpstr>
      <vt:lpstr>Arduino Nano – I2C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7</cp:revision>
  <dcterms:created xsi:type="dcterms:W3CDTF">2022-09-05T18:34:30Z</dcterms:created>
  <dcterms:modified xsi:type="dcterms:W3CDTF">2022-11-08T15:31:16Z</dcterms:modified>
</cp:coreProperties>
</file>