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685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/>
    <p:restoredTop sz="96327"/>
  </p:normalViewPr>
  <p:slideViewPr>
    <p:cSldViewPr snapToGrid="0">
      <p:cViewPr varScale="1">
        <p:scale>
          <a:sx n="71" d="100"/>
          <a:sy n="71" d="100"/>
        </p:scale>
        <p:origin x="3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45429"/>
            <a:ext cx="5829300" cy="41385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243533"/>
            <a:ext cx="5143500" cy="28699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32883"/>
            <a:ext cx="1478756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32883"/>
            <a:ext cx="4350544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63549"/>
            <a:ext cx="5915025" cy="494474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955072"/>
            <a:ext cx="5915025" cy="26003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8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64417"/>
            <a:ext cx="291465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64417"/>
            <a:ext cx="291465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8/6/23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886"/>
            <a:ext cx="5915025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14016"/>
            <a:ext cx="2901255" cy="14281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342130"/>
            <a:ext cx="2901255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14016"/>
            <a:ext cx="2915543" cy="14281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342130"/>
            <a:ext cx="2915543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8/6/23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8/6/23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9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8/6/23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2480"/>
            <a:ext cx="2211884" cy="27736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11539"/>
            <a:ext cx="3471863" cy="84476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6160"/>
            <a:ext cx="2211884" cy="66067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8/6/23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2480"/>
            <a:ext cx="2211884" cy="27736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11539"/>
            <a:ext cx="3471863" cy="84476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6160"/>
            <a:ext cx="2211884" cy="66067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EF73-D529-3542-A98D-07D7E026C8B3}" type="datetimeFigureOut">
              <a:rPr lang="en-US" smtClean="0"/>
              <a:t>8/6/23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32886"/>
            <a:ext cx="591502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164417"/>
            <a:ext cx="591502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017676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EF73-D529-3542-A98D-07D7E026C8B3}" type="datetimeFigureOut">
              <a:rPr lang="en-US" smtClean="0"/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017676"/>
            <a:ext cx="231457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017676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1514-5A60-2644-A2E1-475CF7E0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EA34E538-08FA-3235-CEBD-0188D09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32887"/>
            <a:ext cx="5915025" cy="812456"/>
          </a:xfrm>
        </p:spPr>
        <p:txBody>
          <a:bodyPr/>
          <a:lstStyle/>
          <a:p>
            <a:r>
              <a:rPr lang="en-US" dirty="0"/>
              <a:t>Arduino Nano – SPI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9A8661-0DF9-8AA4-FF5E-304D71819009}"/>
              </a:ext>
            </a:extLst>
          </p:cNvPr>
          <p:cNvGrpSpPr/>
          <p:nvPr/>
        </p:nvGrpSpPr>
        <p:grpSpPr>
          <a:xfrm>
            <a:off x="1010524" y="1947919"/>
            <a:ext cx="5074928" cy="6828387"/>
            <a:chOff x="1010524" y="1947919"/>
            <a:chExt cx="5074928" cy="6828387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79D850D-ABCD-3A20-D1F8-3E29E3B13AF0}"/>
                </a:ext>
              </a:extLst>
            </p:cNvPr>
            <p:cNvGrpSpPr/>
            <p:nvPr/>
          </p:nvGrpSpPr>
          <p:grpSpPr>
            <a:xfrm>
              <a:off x="1010524" y="3409566"/>
              <a:ext cx="5074928" cy="4724851"/>
              <a:chOff x="6096001" y="1448549"/>
              <a:chExt cx="5074928" cy="472485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8E295E7-BFC9-0707-C2D4-BEB90D7FD026}"/>
                  </a:ext>
                </a:extLst>
              </p:cNvPr>
              <p:cNvSpPr/>
              <p:nvPr/>
            </p:nvSpPr>
            <p:spPr>
              <a:xfrm rot="16200000">
                <a:off x="6312910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PB4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EAFEF1D-CCD5-4256-CDE3-6D38138AD16A}"/>
                  </a:ext>
                </a:extLst>
              </p:cNvPr>
              <p:cNvSpPr/>
              <p:nvPr/>
            </p:nvSpPr>
            <p:spPr>
              <a:xfrm rot="16200000">
                <a:off x="6603909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PB3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1C60F839-589E-4A16-236E-BF351E1DFBA8}"/>
                  </a:ext>
                </a:extLst>
              </p:cNvPr>
              <p:cNvSpPr/>
              <p:nvPr/>
            </p:nvSpPr>
            <p:spPr>
              <a:xfrm rot="16200000">
                <a:off x="6895796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PB2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C749A151-1BC2-2505-A321-8D05F6B68D89}"/>
                  </a:ext>
                </a:extLst>
              </p:cNvPr>
              <p:cNvSpPr/>
              <p:nvPr/>
            </p:nvSpPr>
            <p:spPr>
              <a:xfrm rot="16200000">
                <a:off x="7182601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PB1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BE3D234-EDC7-9561-6DCF-A27B39B30730}"/>
                  </a:ext>
                </a:extLst>
              </p:cNvPr>
              <p:cNvSpPr/>
              <p:nvPr/>
            </p:nvSpPr>
            <p:spPr>
              <a:xfrm rot="16200000">
                <a:off x="7470778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PB0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FA99D70-E042-E2CA-C737-E0121D6C9FE8}"/>
                  </a:ext>
                </a:extLst>
              </p:cNvPr>
              <p:cNvSpPr/>
              <p:nvPr/>
            </p:nvSpPr>
            <p:spPr>
              <a:xfrm rot="16200000">
                <a:off x="7763732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PD7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C67711B-C021-B3A3-00AB-7A1D531BE5BE}"/>
                  </a:ext>
                </a:extLst>
              </p:cNvPr>
              <p:cNvSpPr/>
              <p:nvPr/>
            </p:nvSpPr>
            <p:spPr>
              <a:xfrm rot="16200000">
                <a:off x="8056280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PD6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9C9BA7A-D0F4-8050-B4AA-F37107B10CB9}"/>
                  </a:ext>
                </a:extLst>
              </p:cNvPr>
              <p:cNvSpPr/>
              <p:nvPr/>
            </p:nvSpPr>
            <p:spPr>
              <a:xfrm rot="16200000">
                <a:off x="8343557" y="1629854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PD5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59796B1-A83F-5526-8338-FB7F34801107}"/>
                  </a:ext>
                </a:extLst>
              </p:cNvPr>
              <p:cNvSpPr/>
              <p:nvPr/>
            </p:nvSpPr>
            <p:spPr>
              <a:xfrm rot="16200000">
                <a:off x="8628804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PD4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2CCA926-448E-0567-0D7D-D376A8EBA894}"/>
                  </a:ext>
                </a:extLst>
              </p:cNvPr>
              <p:cNvSpPr/>
              <p:nvPr/>
            </p:nvSpPr>
            <p:spPr>
              <a:xfrm rot="16200000">
                <a:off x="8919639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PD3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9DC5B6E-DB7B-B9C5-B33D-8E45EB611CE9}"/>
                  </a:ext>
                </a:extLst>
              </p:cNvPr>
              <p:cNvSpPr/>
              <p:nvPr/>
            </p:nvSpPr>
            <p:spPr>
              <a:xfrm rot="16200000">
                <a:off x="9210933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PD2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FBB746B-C3D8-1582-4E47-F33A4757B44F}"/>
                  </a:ext>
                </a:extLst>
              </p:cNvPr>
              <p:cNvSpPr/>
              <p:nvPr/>
            </p:nvSpPr>
            <p:spPr>
              <a:xfrm rot="16200000">
                <a:off x="10078533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PD0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6567CCE-90B5-9B4D-5382-F184DA1D7DF7}"/>
                  </a:ext>
                </a:extLst>
              </p:cNvPr>
              <p:cNvSpPr/>
              <p:nvPr/>
            </p:nvSpPr>
            <p:spPr>
              <a:xfrm rot="16200000">
                <a:off x="10362678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PD1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B6F3403-994F-60A2-A2BE-A23E4AD16513}"/>
                  </a:ext>
                </a:extLst>
              </p:cNvPr>
              <p:cNvSpPr/>
              <p:nvPr/>
            </p:nvSpPr>
            <p:spPr>
              <a:xfrm rot="16200000">
                <a:off x="9783663" y="1628875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9C60BEE-FF91-2E34-B977-1E12299C3B21}"/>
                  </a:ext>
                </a:extLst>
              </p:cNvPr>
              <p:cNvSpPr/>
              <p:nvPr/>
            </p:nvSpPr>
            <p:spPr>
              <a:xfrm rot="16200000">
                <a:off x="6312909" y="5675051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PB5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C55249B-E17E-47B0-E8BC-E5EDF5131775}"/>
                  </a:ext>
                </a:extLst>
              </p:cNvPr>
              <p:cNvSpPr/>
              <p:nvPr/>
            </p:nvSpPr>
            <p:spPr>
              <a:xfrm rot="16200000">
                <a:off x="7182600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PC0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74D817C-B3EC-4A48-CFD4-2EC87A966F2D}"/>
                  </a:ext>
                </a:extLst>
              </p:cNvPr>
              <p:cNvSpPr/>
              <p:nvPr/>
            </p:nvSpPr>
            <p:spPr>
              <a:xfrm rot="16200000">
                <a:off x="7470777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PC1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AD185BE-0D8C-33EA-0019-E25FD3CE3A1C}"/>
                  </a:ext>
                </a:extLst>
              </p:cNvPr>
              <p:cNvSpPr/>
              <p:nvPr/>
            </p:nvSpPr>
            <p:spPr>
              <a:xfrm rot="16200000">
                <a:off x="7763731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PC2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64F38B03-EAC7-F872-DE5A-608BB9ECB59F}"/>
                  </a:ext>
                </a:extLst>
              </p:cNvPr>
              <p:cNvSpPr/>
              <p:nvPr/>
            </p:nvSpPr>
            <p:spPr>
              <a:xfrm rot="16200000">
                <a:off x="8056279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PC3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255BAE45-3E72-6B90-885C-0F8DCDBB9F9B}"/>
                  </a:ext>
                </a:extLst>
              </p:cNvPr>
              <p:cNvSpPr/>
              <p:nvPr/>
            </p:nvSpPr>
            <p:spPr>
              <a:xfrm rot="16200000">
                <a:off x="8343556" y="5674577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PC4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83C4687-B8F3-6EDE-1E5E-2CACB06CA155}"/>
                  </a:ext>
                </a:extLst>
              </p:cNvPr>
              <p:cNvSpPr/>
              <p:nvPr/>
            </p:nvSpPr>
            <p:spPr>
              <a:xfrm rot="16200000">
                <a:off x="9783662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AA0CACA-6ED1-EDD9-E76B-4533222AB7F3}"/>
                  </a:ext>
                </a:extLst>
              </p:cNvPr>
              <p:cNvSpPr/>
              <p:nvPr/>
            </p:nvSpPr>
            <p:spPr>
              <a:xfrm rot="16200000">
                <a:off x="8628269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PC5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51D4EB8-8FC7-4B44-65D1-2726D63DEB75}"/>
                  </a:ext>
                </a:extLst>
              </p:cNvPr>
              <p:cNvGrpSpPr/>
              <p:nvPr/>
            </p:nvGrpSpPr>
            <p:grpSpPr>
              <a:xfrm>
                <a:off x="6096001" y="2073294"/>
                <a:ext cx="5074928" cy="3669061"/>
                <a:chOff x="6096001" y="2073294"/>
                <a:chExt cx="5074928" cy="3669061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C0849969-0631-8996-7B45-C3C79C384139}"/>
                    </a:ext>
                  </a:extLst>
                </p:cNvPr>
                <p:cNvGrpSpPr/>
                <p:nvPr/>
              </p:nvGrpSpPr>
              <p:grpSpPr>
                <a:xfrm rot="16200000">
                  <a:off x="7619154" y="1208690"/>
                  <a:ext cx="2028621" cy="5074928"/>
                  <a:chOff x="7785187" y="1853986"/>
                  <a:chExt cx="1377863" cy="3446951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EF7800E4-A013-5F96-65A6-0A51395E7242}"/>
                      </a:ext>
                    </a:extLst>
                  </p:cNvPr>
                  <p:cNvSpPr/>
                  <p:nvPr/>
                </p:nvSpPr>
                <p:spPr>
                  <a:xfrm>
                    <a:off x="7785187" y="1918909"/>
                    <a:ext cx="1377863" cy="3382028"/>
                  </a:xfrm>
                  <a:prstGeom prst="rect">
                    <a:avLst/>
                  </a:prstGeom>
                  <a:solidFill>
                    <a:srgbClr val="007F7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37BE3265-8B27-A2C4-5D8F-4DAB4893F106}"/>
                      </a:ext>
                    </a:extLst>
                  </p:cNvPr>
                  <p:cNvSpPr/>
                  <p:nvPr/>
                </p:nvSpPr>
                <p:spPr>
                  <a:xfrm>
                    <a:off x="7833118" y="1976059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F813FAA2-3170-24C5-AC27-9142D0B930AD}"/>
                      </a:ext>
                    </a:extLst>
                  </p:cNvPr>
                  <p:cNvSpPr/>
                  <p:nvPr/>
                </p:nvSpPr>
                <p:spPr>
                  <a:xfrm>
                    <a:off x="8982468" y="1976059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63538896-4F0A-3DC3-2F8D-FABE53537AD3}"/>
                      </a:ext>
                    </a:extLst>
                  </p:cNvPr>
                  <p:cNvSpPr/>
                  <p:nvPr/>
                </p:nvSpPr>
                <p:spPr>
                  <a:xfrm>
                    <a:off x="7833118" y="5117673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A46AECB3-6716-7ADC-265A-BEBF5DDCF515}"/>
                      </a:ext>
                    </a:extLst>
                  </p:cNvPr>
                  <p:cNvSpPr/>
                  <p:nvPr/>
                </p:nvSpPr>
                <p:spPr>
                  <a:xfrm>
                    <a:off x="8982468" y="5117673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3C1E461F-508D-9E16-22E0-3B1634814210}"/>
                      </a:ext>
                    </a:extLst>
                  </p:cNvPr>
                  <p:cNvSpPr/>
                  <p:nvPr/>
                </p:nvSpPr>
                <p:spPr>
                  <a:xfrm>
                    <a:off x="7833118" y="21677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48B98A41-1F5F-99B9-7C22-ECB26E95A538}"/>
                      </a:ext>
                    </a:extLst>
                  </p:cNvPr>
                  <p:cNvSpPr/>
                  <p:nvPr/>
                </p:nvSpPr>
                <p:spPr>
                  <a:xfrm>
                    <a:off x="8982468" y="21677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1596BE27-CB2A-E8D6-1D7A-0381EC112EEB}"/>
                      </a:ext>
                    </a:extLst>
                  </p:cNvPr>
                  <p:cNvSpPr/>
                  <p:nvPr/>
                </p:nvSpPr>
                <p:spPr>
                  <a:xfrm>
                    <a:off x="7833118" y="23645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7C5266A2-44BD-2270-5741-62C86D79958D}"/>
                      </a:ext>
                    </a:extLst>
                  </p:cNvPr>
                  <p:cNvSpPr/>
                  <p:nvPr/>
                </p:nvSpPr>
                <p:spPr>
                  <a:xfrm>
                    <a:off x="8982468" y="23645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3C8BAF74-9F6F-75C6-0E75-FB7E1EF80197}"/>
                      </a:ext>
                    </a:extLst>
                  </p:cNvPr>
                  <p:cNvSpPr/>
                  <p:nvPr/>
                </p:nvSpPr>
                <p:spPr>
                  <a:xfrm>
                    <a:off x="7833118" y="25614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9AFF6E61-C534-064F-4376-EAEEBCD01526}"/>
                      </a:ext>
                    </a:extLst>
                  </p:cNvPr>
                  <p:cNvSpPr/>
                  <p:nvPr/>
                </p:nvSpPr>
                <p:spPr>
                  <a:xfrm>
                    <a:off x="8982468" y="25614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D3F8001A-D4D0-A4BE-D375-B2D10680A3E1}"/>
                      </a:ext>
                    </a:extLst>
                  </p:cNvPr>
                  <p:cNvSpPr/>
                  <p:nvPr/>
                </p:nvSpPr>
                <p:spPr>
                  <a:xfrm>
                    <a:off x="7833118" y="27582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4C0B138B-AB88-C338-5CC2-6688FE76FD57}"/>
                      </a:ext>
                    </a:extLst>
                  </p:cNvPr>
                  <p:cNvSpPr/>
                  <p:nvPr/>
                </p:nvSpPr>
                <p:spPr>
                  <a:xfrm>
                    <a:off x="8982468" y="27582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2D1C380-4835-AFDB-BF03-9353EF399990}"/>
                      </a:ext>
                    </a:extLst>
                  </p:cNvPr>
                  <p:cNvSpPr/>
                  <p:nvPr/>
                </p:nvSpPr>
                <p:spPr>
                  <a:xfrm>
                    <a:off x="7833118" y="29553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DC2BAB3A-B6D3-D626-E4CC-31B89CB505AE}"/>
                      </a:ext>
                    </a:extLst>
                  </p:cNvPr>
                  <p:cNvSpPr/>
                  <p:nvPr/>
                </p:nvSpPr>
                <p:spPr>
                  <a:xfrm>
                    <a:off x="8982468" y="29553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09E76AB1-D207-EB4E-B426-39CA02A52DD1}"/>
                      </a:ext>
                    </a:extLst>
                  </p:cNvPr>
                  <p:cNvSpPr/>
                  <p:nvPr/>
                </p:nvSpPr>
                <p:spPr>
                  <a:xfrm>
                    <a:off x="7833118" y="31521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68B8E8BD-C15A-39D9-295F-6F9103200941}"/>
                      </a:ext>
                    </a:extLst>
                  </p:cNvPr>
                  <p:cNvSpPr/>
                  <p:nvPr/>
                </p:nvSpPr>
                <p:spPr>
                  <a:xfrm>
                    <a:off x="8982468" y="31521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BF18BD3C-9DF8-B33D-E26A-A574C0F5D333}"/>
                      </a:ext>
                    </a:extLst>
                  </p:cNvPr>
                  <p:cNvSpPr/>
                  <p:nvPr/>
                </p:nvSpPr>
                <p:spPr>
                  <a:xfrm>
                    <a:off x="7833118" y="33490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2CD3C382-50EA-920A-59BD-57188A5F718C}"/>
                      </a:ext>
                    </a:extLst>
                  </p:cNvPr>
                  <p:cNvSpPr/>
                  <p:nvPr/>
                </p:nvSpPr>
                <p:spPr>
                  <a:xfrm>
                    <a:off x="8982468" y="33490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2CB6C632-BA46-510D-846F-2AA9CE903030}"/>
                      </a:ext>
                    </a:extLst>
                  </p:cNvPr>
                  <p:cNvSpPr/>
                  <p:nvPr/>
                </p:nvSpPr>
                <p:spPr>
                  <a:xfrm>
                    <a:off x="7833118" y="35458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EB811388-B9DE-8508-95E8-4A8EC9F37E9F}"/>
                      </a:ext>
                    </a:extLst>
                  </p:cNvPr>
                  <p:cNvSpPr/>
                  <p:nvPr/>
                </p:nvSpPr>
                <p:spPr>
                  <a:xfrm>
                    <a:off x="8982468" y="35458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B2C9D764-8CB5-983C-D5F5-E613B6C95B8A}"/>
                      </a:ext>
                    </a:extLst>
                  </p:cNvPr>
                  <p:cNvSpPr/>
                  <p:nvPr/>
                </p:nvSpPr>
                <p:spPr>
                  <a:xfrm>
                    <a:off x="7833118" y="37395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9B4E5C7D-C4D9-E3DC-E370-48E0D6F762E4}"/>
                      </a:ext>
                    </a:extLst>
                  </p:cNvPr>
                  <p:cNvSpPr/>
                  <p:nvPr/>
                </p:nvSpPr>
                <p:spPr>
                  <a:xfrm>
                    <a:off x="8982468" y="37395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88D28B3F-7ED9-AE5C-AD75-7DF8ACDCF1E0}"/>
                      </a:ext>
                    </a:extLst>
                  </p:cNvPr>
                  <p:cNvSpPr/>
                  <p:nvPr/>
                </p:nvSpPr>
                <p:spPr>
                  <a:xfrm>
                    <a:off x="7833118" y="393637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4EBD1E5F-C8AF-953F-12D4-D7D71A9ABB8F}"/>
                      </a:ext>
                    </a:extLst>
                  </p:cNvPr>
                  <p:cNvSpPr/>
                  <p:nvPr/>
                </p:nvSpPr>
                <p:spPr>
                  <a:xfrm>
                    <a:off x="8982468" y="393637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0E88D37F-A38C-14B5-D396-937B32AF6DC8}"/>
                      </a:ext>
                    </a:extLst>
                  </p:cNvPr>
                  <p:cNvSpPr/>
                  <p:nvPr/>
                </p:nvSpPr>
                <p:spPr>
                  <a:xfrm>
                    <a:off x="7833118" y="41332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A7C07509-F94A-2C74-89DF-EF03BC6E77F1}"/>
                      </a:ext>
                    </a:extLst>
                  </p:cNvPr>
                  <p:cNvSpPr/>
                  <p:nvPr/>
                </p:nvSpPr>
                <p:spPr>
                  <a:xfrm>
                    <a:off x="8982468" y="41332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DCF859C3-9538-0816-4002-945AC7DDD988}"/>
                      </a:ext>
                    </a:extLst>
                  </p:cNvPr>
                  <p:cNvSpPr/>
                  <p:nvPr/>
                </p:nvSpPr>
                <p:spPr>
                  <a:xfrm>
                    <a:off x="7833118" y="43302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5A47E0AB-81CF-993E-8651-DBF947B64E43}"/>
                      </a:ext>
                    </a:extLst>
                  </p:cNvPr>
                  <p:cNvSpPr/>
                  <p:nvPr/>
                </p:nvSpPr>
                <p:spPr>
                  <a:xfrm>
                    <a:off x="8982468" y="43302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94D64DA9-6367-9786-1DB1-10A64F866971}"/>
                      </a:ext>
                    </a:extLst>
                  </p:cNvPr>
                  <p:cNvSpPr/>
                  <p:nvPr/>
                </p:nvSpPr>
                <p:spPr>
                  <a:xfrm>
                    <a:off x="7833118" y="45271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5" name="Oval 294">
                    <a:extLst>
                      <a:ext uri="{FF2B5EF4-FFF2-40B4-BE49-F238E27FC236}">
                        <a16:creationId xmlns:a16="http://schemas.microsoft.com/office/drawing/2014/main" id="{C7E657AE-624F-72B1-F019-6AD25A4EF0F9}"/>
                      </a:ext>
                    </a:extLst>
                  </p:cNvPr>
                  <p:cNvSpPr/>
                  <p:nvPr/>
                </p:nvSpPr>
                <p:spPr>
                  <a:xfrm>
                    <a:off x="8982468" y="45271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6" name="Oval 295">
                    <a:extLst>
                      <a:ext uri="{FF2B5EF4-FFF2-40B4-BE49-F238E27FC236}">
                        <a16:creationId xmlns:a16="http://schemas.microsoft.com/office/drawing/2014/main" id="{1987029C-819B-939D-1AFA-0B4964A88CBC}"/>
                      </a:ext>
                    </a:extLst>
                  </p:cNvPr>
                  <p:cNvSpPr/>
                  <p:nvPr/>
                </p:nvSpPr>
                <p:spPr>
                  <a:xfrm>
                    <a:off x="7833118" y="47239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7" name="Oval 296">
                    <a:extLst>
                      <a:ext uri="{FF2B5EF4-FFF2-40B4-BE49-F238E27FC236}">
                        <a16:creationId xmlns:a16="http://schemas.microsoft.com/office/drawing/2014/main" id="{0BDD618B-EDF7-302A-EC08-56AE5647AD37}"/>
                      </a:ext>
                    </a:extLst>
                  </p:cNvPr>
                  <p:cNvSpPr/>
                  <p:nvPr/>
                </p:nvSpPr>
                <p:spPr>
                  <a:xfrm>
                    <a:off x="8982468" y="47239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91335B7D-5CBB-94C3-C794-72055B8B2315}"/>
                      </a:ext>
                    </a:extLst>
                  </p:cNvPr>
                  <p:cNvSpPr/>
                  <p:nvPr/>
                </p:nvSpPr>
                <p:spPr>
                  <a:xfrm>
                    <a:off x="7833118" y="49208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198D0596-35AD-F3D7-341D-1590C7D8BC54}"/>
                      </a:ext>
                    </a:extLst>
                  </p:cNvPr>
                  <p:cNvSpPr/>
                  <p:nvPr/>
                </p:nvSpPr>
                <p:spPr>
                  <a:xfrm>
                    <a:off x="8982468" y="49208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DE074AB3-0169-A889-6A60-18ACA6541AAB}"/>
                      </a:ext>
                    </a:extLst>
                  </p:cNvPr>
                  <p:cNvSpPr/>
                  <p:nvPr/>
                </p:nvSpPr>
                <p:spPr>
                  <a:xfrm>
                    <a:off x="8136134" y="1853986"/>
                    <a:ext cx="673100" cy="62743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1" name="Diamond 300">
                    <a:extLst>
                      <a:ext uri="{FF2B5EF4-FFF2-40B4-BE49-F238E27FC236}">
                        <a16:creationId xmlns:a16="http://schemas.microsoft.com/office/drawing/2014/main" id="{36C7BFFF-6E10-E1AA-6487-9B7F3796C4A2}"/>
                      </a:ext>
                    </a:extLst>
                  </p:cNvPr>
                  <p:cNvSpPr/>
                  <p:nvPr/>
                </p:nvSpPr>
                <p:spPr>
                  <a:xfrm>
                    <a:off x="8177311" y="2888037"/>
                    <a:ext cx="590746" cy="590746"/>
                  </a:xfrm>
                  <a:prstGeom prst="diamond">
                    <a:avLst/>
                  </a:prstGeom>
                  <a:solidFill>
                    <a:schemeClr val="tx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9B23DE1A-947F-93B5-7FCB-652782ECC7C7}"/>
                      </a:ext>
                    </a:extLst>
                  </p:cNvPr>
                  <p:cNvSpPr/>
                  <p:nvPr/>
                </p:nvSpPr>
                <p:spPr>
                  <a:xfrm>
                    <a:off x="8139465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AF55B1A9-91E7-5BC9-D450-7D7009E7ADB0}"/>
                      </a:ext>
                    </a:extLst>
                  </p:cNvPr>
                  <p:cNvSpPr/>
                  <p:nvPr/>
                </p:nvSpPr>
                <p:spPr>
                  <a:xfrm>
                    <a:off x="8333238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DFBD4E3C-D7D1-7D5D-67D6-625C71A21F00}"/>
                      </a:ext>
                    </a:extLst>
                  </p:cNvPr>
                  <p:cNvSpPr/>
                  <p:nvPr/>
                </p:nvSpPr>
                <p:spPr>
                  <a:xfrm>
                    <a:off x="8509549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C288F16-21AA-B5D8-01FF-0CA2B43EE4AD}"/>
                      </a:ext>
                    </a:extLst>
                  </p:cNvPr>
                  <p:cNvSpPr/>
                  <p:nvPr/>
                </p:nvSpPr>
                <p:spPr>
                  <a:xfrm>
                    <a:off x="8703322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7D2EDD72-C77F-B110-06AA-D1186A8004DD}"/>
                      </a:ext>
                    </a:extLst>
                  </p:cNvPr>
                  <p:cNvSpPr/>
                  <p:nvPr/>
                </p:nvSpPr>
                <p:spPr>
                  <a:xfrm>
                    <a:off x="8171157" y="4914251"/>
                    <a:ext cx="596900" cy="38011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96E36B21-3450-3AB2-FB1B-40E9491C7E92}"/>
                    </a:ext>
                  </a:extLst>
                </p:cNvPr>
                <p:cNvSpPr txBox="1"/>
                <p:nvPr/>
              </p:nvSpPr>
              <p:spPr>
                <a:xfrm rot="16200000">
                  <a:off x="10137356" y="2311361"/>
                  <a:ext cx="559300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D0 (RX)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62B4CE0-ECD7-6455-44B8-CD40F87D396A}"/>
                    </a:ext>
                  </a:extLst>
                </p:cNvPr>
                <p:cNvSpPr txBox="1"/>
                <p:nvPr/>
              </p:nvSpPr>
              <p:spPr>
                <a:xfrm rot="16200000">
                  <a:off x="10416549" y="2320050"/>
                  <a:ext cx="552399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D1 (TX)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EDC4C13B-E923-AEE3-6C1D-A71CBBB2DD3F}"/>
                    </a:ext>
                  </a:extLst>
                </p:cNvPr>
                <p:cNvSpPr txBox="1"/>
                <p:nvPr/>
              </p:nvSpPr>
              <p:spPr>
                <a:xfrm rot="16200000">
                  <a:off x="8907753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D3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BBA29C8-0289-2A2D-F579-408D19DAC6CC}"/>
                    </a:ext>
                  </a:extLst>
                </p:cNvPr>
                <p:cNvSpPr txBox="1"/>
                <p:nvPr/>
              </p:nvSpPr>
              <p:spPr>
                <a:xfrm rot="16200000">
                  <a:off x="9225749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D2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BF2969A7-9C1A-93A9-BB04-97E6A0A80891}"/>
                    </a:ext>
                  </a:extLst>
                </p:cNvPr>
                <p:cNvSpPr txBox="1"/>
                <p:nvPr/>
              </p:nvSpPr>
              <p:spPr>
                <a:xfrm rot="16200000">
                  <a:off x="8642330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D4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1A533B99-D234-F716-5E4D-6CB443E2C00C}"/>
                    </a:ext>
                  </a:extLst>
                </p:cNvPr>
                <p:cNvSpPr txBox="1"/>
                <p:nvPr/>
              </p:nvSpPr>
              <p:spPr>
                <a:xfrm rot="16200000">
                  <a:off x="8356323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D5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BED3644D-81E5-8DE6-4BA8-65B69F24D935}"/>
                    </a:ext>
                  </a:extLst>
                </p:cNvPr>
                <p:cNvSpPr txBox="1"/>
                <p:nvPr/>
              </p:nvSpPr>
              <p:spPr>
                <a:xfrm rot="16200000">
                  <a:off x="8066085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D6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E8EF68A-FE42-F8B8-B432-833CCB2D9AA9}"/>
                    </a:ext>
                  </a:extLst>
                </p:cNvPr>
                <p:cNvSpPr txBox="1"/>
                <p:nvPr/>
              </p:nvSpPr>
              <p:spPr>
                <a:xfrm rot="16200000">
                  <a:off x="7780078" y="2257666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D7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28BD76F6-B42C-A902-CF3E-FEE8CD3955E0}"/>
                    </a:ext>
                  </a:extLst>
                </p:cNvPr>
                <p:cNvSpPr txBox="1"/>
                <p:nvPr/>
              </p:nvSpPr>
              <p:spPr>
                <a:xfrm rot="16200000">
                  <a:off x="7484610" y="2252814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D8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571E17FA-9862-A1CA-7EE5-601D2EB65EC0}"/>
                    </a:ext>
                  </a:extLst>
                </p:cNvPr>
                <p:cNvSpPr txBox="1"/>
                <p:nvPr/>
              </p:nvSpPr>
              <p:spPr>
                <a:xfrm rot="16200000">
                  <a:off x="7196659" y="2257665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D9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D94A72C-9A10-7EAB-AAA8-ACE9B9502641}"/>
                    </a:ext>
                  </a:extLst>
                </p:cNvPr>
                <p:cNvSpPr txBox="1"/>
                <p:nvPr/>
              </p:nvSpPr>
              <p:spPr>
                <a:xfrm rot="16200000">
                  <a:off x="7004221" y="2341733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D10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AC0111F2-49D5-34DE-5996-2D909E7110F7}"/>
                    </a:ext>
                  </a:extLst>
                </p:cNvPr>
                <p:cNvSpPr txBox="1"/>
                <p:nvPr/>
              </p:nvSpPr>
              <p:spPr>
                <a:xfrm rot="16200000">
                  <a:off x="6720168" y="2341732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D11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83A5871B-819C-C760-DB29-1BE0B84520ED}"/>
                    </a:ext>
                  </a:extLst>
                </p:cNvPr>
                <p:cNvSpPr txBox="1"/>
                <p:nvPr/>
              </p:nvSpPr>
              <p:spPr>
                <a:xfrm rot="16200000">
                  <a:off x="6428499" y="2336403"/>
                  <a:ext cx="447496" cy="2915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D12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E761AD18-2B28-A37E-08F4-F4AB7A3B7BF1}"/>
                    </a:ext>
                  </a:extLst>
                </p:cNvPr>
                <p:cNvSpPr txBox="1"/>
                <p:nvPr/>
              </p:nvSpPr>
              <p:spPr>
                <a:xfrm rot="16200000">
                  <a:off x="9882884" y="2347026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RESET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3FCB85E3-228A-AF1D-645D-65E5486FD518}"/>
                    </a:ext>
                  </a:extLst>
                </p:cNvPr>
                <p:cNvSpPr txBox="1"/>
                <p:nvPr/>
              </p:nvSpPr>
              <p:spPr>
                <a:xfrm rot="16200000">
                  <a:off x="9874891" y="4897058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RESET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9DC04DA5-4A6A-291A-1EF2-8ACB6AEA0EDE}"/>
                    </a:ext>
                  </a:extLst>
                </p:cNvPr>
                <p:cNvSpPr txBox="1"/>
                <p:nvPr/>
              </p:nvSpPr>
              <p:spPr>
                <a:xfrm rot="16200000">
                  <a:off x="6428498" y="4849930"/>
                  <a:ext cx="447495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D13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3F9FBF6-56E9-84DE-3E5F-1465A7FE94D0}"/>
                    </a:ext>
                  </a:extLst>
                </p:cNvPr>
                <p:cNvSpPr txBox="1"/>
                <p:nvPr/>
              </p:nvSpPr>
              <p:spPr>
                <a:xfrm rot="16200000">
                  <a:off x="7038290" y="5052772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A0/D14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BABF8BDD-86EA-F00D-1C90-2752D25EA338}"/>
                    </a:ext>
                  </a:extLst>
                </p:cNvPr>
                <p:cNvSpPr txBox="1"/>
                <p:nvPr/>
              </p:nvSpPr>
              <p:spPr>
                <a:xfrm rot="16200000">
                  <a:off x="7326243" y="5059281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A1/D15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C50BCFC8-3392-B2E8-6F2F-DF3314E5F414}"/>
                    </a:ext>
                  </a:extLst>
                </p:cNvPr>
                <p:cNvSpPr txBox="1"/>
                <p:nvPr/>
              </p:nvSpPr>
              <p:spPr>
                <a:xfrm rot="16200000">
                  <a:off x="7619173" y="5053247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A2/D16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A8944CC6-7EFA-ADBE-A9B4-4779DF547D5E}"/>
                    </a:ext>
                  </a:extLst>
                </p:cNvPr>
                <p:cNvSpPr txBox="1"/>
                <p:nvPr/>
              </p:nvSpPr>
              <p:spPr>
                <a:xfrm rot="16200000">
                  <a:off x="7901660" y="5052770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A3/D17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4FD661A2-B109-EE1C-748F-27D3F41D4BFC}"/>
                    </a:ext>
                  </a:extLst>
                </p:cNvPr>
                <p:cNvSpPr txBox="1"/>
                <p:nvPr/>
              </p:nvSpPr>
              <p:spPr>
                <a:xfrm rot="16200000">
                  <a:off x="8201057" y="5058101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A4/D18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27061D98-ADEB-886E-DF9D-974EFDDB2F09}"/>
                    </a:ext>
                  </a:extLst>
                </p:cNvPr>
                <p:cNvSpPr txBox="1"/>
                <p:nvPr/>
              </p:nvSpPr>
              <p:spPr>
                <a:xfrm rot="16200000">
                  <a:off x="8481745" y="5051730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A5/D19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A1D7ECA0-F04C-42FB-88A4-02F0FF1E2C8F}"/>
                    </a:ext>
                  </a:extLst>
                </p:cNvPr>
                <p:cNvSpPr txBox="1"/>
                <p:nvPr/>
              </p:nvSpPr>
              <p:spPr>
                <a:xfrm rot="16200000">
                  <a:off x="9081583" y="4797186"/>
                  <a:ext cx="350874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A6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81A8873-EFA2-ECFA-31A4-E3E5A8DC8174}"/>
                    </a:ext>
                  </a:extLst>
                </p:cNvPr>
                <p:cNvSpPr txBox="1"/>
                <p:nvPr/>
              </p:nvSpPr>
              <p:spPr>
                <a:xfrm rot="16200000">
                  <a:off x="9374832" y="4801779"/>
                  <a:ext cx="350874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A7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165597C-B850-1460-E9B2-05A9156195E6}"/>
                    </a:ext>
                  </a:extLst>
                </p:cNvPr>
                <p:cNvSpPr txBox="1"/>
                <p:nvPr/>
              </p:nvSpPr>
              <p:spPr>
                <a:xfrm rot="16200000">
                  <a:off x="10061934" y="4978947"/>
                  <a:ext cx="67867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GND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40C08ABD-C18B-7942-E998-E3E6AA6F295B}"/>
                    </a:ext>
                  </a:extLst>
                </p:cNvPr>
                <p:cNvSpPr txBox="1"/>
                <p:nvPr/>
              </p:nvSpPr>
              <p:spPr>
                <a:xfrm rot="16200000">
                  <a:off x="10497471" y="4877817"/>
                  <a:ext cx="409087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VIN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0BD6D6AF-E78B-78B0-0D76-E3DAE2B53042}"/>
                    </a:ext>
                  </a:extLst>
                </p:cNvPr>
                <p:cNvSpPr txBox="1"/>
                <p:nvPr/>
              </p:nvSpPr>
              <p:spPr>
                <a:xfrm rot="16200000">
                  <a:off x="9661323" y="4877817"/>
                  <a:ext cx="349776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5V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77337D6-9F82-0DA2-352F-B7B48221DCCA}"/>
                    </a:ext>
                  </a:extLst>
                </p:cNvPr>
                <p:cNvSpPr txBox="1"/>
                <p:nvPr/>
              </p:nvSpPr>
              <p:spPr>
                <a:xfrm rot="16200000">
                  <a:off x="6957987" y="4877817"/>
                  <a:ext cx="503664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AREF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AADA2A6-6A45-EDFF-1142-E8A25AD7F789}"/>
                    </a:ext>
                  </a:extLst>
                </p:cNvPr>
                <p:cNvSpPr txBox="1"/>
                <p:nvPr/>
              </p:nvSpPr>
              <p:spPr>
                <a:xfrm rot="16200000">
                  <a:off x="6714540" y="4877817"/>
                  <a:ext cx="428323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3V3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481C5775-F7A7-5A58-1424-7EBDA296EA70}"/>
                    </a:ext>
                  </a:extLst>
                </p:cNvPr>
                <p:cNvSpPr txBox="1"/>
                <p:nvPr/>
              </p:nvSpPr>
              <p:spPr>
                <a:xfrm rot="16200000">
                  <a:off x="9500691" y="2274626"/>
                  <a:ext cx="650564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200" dirty="0"/>
                    <a:t>GND</a:t>
                  </a:r>
                </a:p>
              </p:txBody>
            </p:sp>
          </p:grp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EB6414AD-E6A4-C5AC-636F-AE2255EEF1DB}"/>
                </a:ext>
              </a:extLst>
            </p:cNvPr>
            <p:cNvSpPr txBox="1"/>
            <p:nvPr/>
          </p:nvSpPr>
          <p:spPr>
            <a:xfrm>
              <a:off x="2872001" y="2937990"/>
              <a:ext cx="1145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Keypad Rows</a:t>
              </a:r>
            </a:p>
            <a:p>
              <a:pPr algn="ctr"/>
              <a:r>
                <a:rPr lang="en-US" sz="1400" dirty="0"/>
                <a:t>*     7     4     1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7F072EAD-5812-81F3-8CBE-7CEF9CDC284F}"/>
                </a:ext>
              </a:extLst>
            </p:cNvPr>
            <p:cNvSpPr txBox="1"/>
            <p:nvPr/>
          </p:nvSpPr>
          <p:spPr>
            <a:xfrm rot="16200000">
              <a:off x="1326452" y="8207842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SCK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A6FAD5CB-8889-77DD-993C-CB99001FAE44}"/>
                </a:ext>
              </a:extLst>
            </p:cNvPr>
            <p:cNvSpPr txBox="1"/>
            <p:nvPr/>
          </p:nvSpPr>
          <p:spPr>
            <a:xfrm rot="16200000">
              <a:off x="1615679" y="3045711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SDO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2E099B3B-FFA6-007C-F9F6-FFF1ED0D1064}"/>
                </a:ext>
              </a:extLst>
            </p:cNvPr>
            <p:cNvSpPr txBox="1"/>
            <p:nvPr/>
          </p:nvSpPr>
          <p:spPr>
            <a:xfrm rot="16200000">
              <a:off x="1970357" y="3107341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CS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D01FCBB3-08B3-D58A-6385-F24C8D0E9D53}"/>
                </a:ext>
              </a:extLst>
            </p:cNvPr>
            <p:cNvGrpSpPr/>
            <p:nvPr/>
          </p:nvGrpSpPr>
          <p:grpSpPr>
            <a:xfrm>
              <a:off x="1924778" y="1947919"/>
              <a:ext cx="254550" cy="203654"/>
              <a:chOff x="1762232" y="1995055"/>
              <a:chExt cx="254550" cy="203654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47B1A17-452F-47A8-3C66-9F78671DFBB1}"/>
                  </a:ext>
                </a:extLst>
              </p:cNvPr>
              <p:cNvSpPr/>
              <p:nvPr/>
            </p:nvSpPr>
            <p:spPr>
              <a:xfrm>
                <a:off x="1762232" y="213523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92426A6-416A-539C-A9A9-E3933EFD4753}"/>
                  </a:ext>
                </a:extLst>
              </p:cNvPr>
              <p:cNvSpPr/>
              <p:nvPr/>
            </p:nvSpPr>
            <p:spPr>
              <a:xfrm>
                <a:off x="1949004" y="2128191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89394D39-ADA1-1EA6-6A4D-A8E170D5A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2232" y="2067098"/>
                <a:ext cx="2545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B0845E6A-BCC8-AF3A-3795-7206D7EBBD63}"/>
                  </a:ext>
                </a:extLst>
              </p:cNvPr>
              <p:cNvCxnSpPr/>
              <p:nvPr/>
            </p:nvCxnSpPr>
            <p:spPr>
              <a:xfrm flipV="1">
                <a:off x="1889507" y="1995055"/>
                <a:ext cx="0" cy="72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4E337E5E-D02F-8746-6C3D-46C86067EA90}"/>
                </a:ext>
              </a:extLst>
            </p:cNvPr>
            <p:cNvGrpSpPr/>
            <p:nvPr/>
          </p:nvGrpSpPr>
          <p:grpSpPr>
            <a:xfrm>
              <a:off x="2403254" y="2350121"/>
              <a:ext cx="254550" cy="203654"/>
              <a:chOff x="1762232" y="1995055"/>
              <a:chExt cx="254550" cy="203654"/>
            </a:xfrm>
          </p:grpSpPr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D9BEAA9F-F78C-FA72-22DF-E13E0EC502A4}"/>
                  </a:ext>
                </a:extLst>
              </p:cNvPr>
              <p:cNvSpPr/>
              <p:nvPr/>
            </p:nvSpPr>
            <p:spPr>
              <a:xfrm>
                <a:off x="1762232" y="213523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060A8270-34B1-03E1-5F51-9BCCCBBB9F24}"/>
                  </a:ext>
                </a:extLst>
              </p:cNvPr>
              <p:cNvSpPr/>
              <p:nvPr/>
            </p:nvSpPr>
            <p:spPr>
              <a:xfrm>
                <a:off x="1949004" y="2128191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3D9AF90F-BF94-953F-3AAA-908A37407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2232" y="2067098"/>
                <a:ext cx="2545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46F6540-23E8-4EF5-B902-9CFD34EA3EBE}"/>
                  </a:ext>
                </a:extLst>
              </p:cNvPr>
              <p:cNvCxnSpPr/>
              <p:nvPr/>
            </p:nvCxnSpPr>
            <p:spPr>
              <a:xfrm flipV="1">
                <a:off x="1889507" y="1995055"/>
                <a:ext cx="0" cy="72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8" name="Elbow Connector 337">
              <a:extLst>
                <a:ext uri="{FF2B5EF4-FFF2-40B4-BE49-F238E27FC236}">
                  <a16:creationId xmlns:a16="http://schemas.microsoft.com/office/drawing/2014/main" id="{290F2861-E858-9945-F414-F747213B71A3}"/>
                </a:ext>
              </a:extLst>
            </p:cNvPr>
            <p:cNvCxnSpPr>
              <a:cxnSpLocks/>
              <a:stCxn id="214" idx="3"/>
              <a:endCxn id="326" idx="4"/>
            </p:cNvCxnSpPr>
            <p:nvPr/>
          </p:nvCxnSpPr>
          <p:spPr>
            <a:xfrm rot="16200000" flipV="1">
              <a:off x="2007831" y="2980936"/>
              <a:ext cx="855792" cy="1470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Elbow Connector 340">
              <a:extLst>
                <a:ext uri="{FF2B5EF4-FFF2-40B4-BE49-F238E27FC236}">
                  <a16:creationId xmlns:a16="http://schemas.microsoft.com/office/drawing/2014/main" id="{F101C648-48F9-566A-A491-0ED7C46A5497}"/>
                </a:ext>
              </a:extLst>
            </p:cNvPr>
            <p:cNvCxnSpPr>
              <a:cxnSpLocks/>
              <a:stCxn id="215" idx="3"/>
              <a:endCxn id="310" idx="6"/>
            </p:cNvCxnSpPr>
            <p:nvPr/>
          </p:nvCxnSpPr>
          <p:spPr>
            <a:xfrm rot="16200000" flipV="1">
              <a:off x="1801445" y="2486373"/>
              <a:ext cx="1296774" cy="54961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F329CF05-352D-1AFD-C274-E1042909531F}"/>
                </a:ext>
              </a:extLst>
            </p:cNvPr>
            <p:cNvGrpSpPr/>
            <p:nvPr/>
          </p:nvGrpSpPr>
          <p:grpSpPr>
            <a:xfrm>
              <a:off x="1888504" y="2144530"/>
              <a:ext cx="144229" cy="142875"/>
              <a:chOff x="3654425" y="1504950"/>
              <a:chExt cx="144229" cy="142875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DFC7696F-9B00-9CAB-2257-9FA81ED5A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D43D7700-C1BF-BC92-24DE-81BBBE91A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93BCCC6-E24E-6B6A-E047-C64470CC8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5254AB2E-4A4B-7799-8C96-828CCCD4A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D4148BE6-16CB-CED2-6CB9-CA1B42D3A10F}"/>
                </a:ext>
              </a:extLst>
            </p:cNvPr>
            <p:cNvGrpSpPr/>
            <p:nvPr/>
          </p:nvGrpSpPr>
          <p:grpSpPr>
            <a:xfrm>
              <a:off x="2550729" y="2531883"/>
              <a:ext cx="144229" cy="142875"/>
              <a:chOff x="3654425" y="1504950"/>
              <a:chExt cx="144229" cy="142875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A671D31-9773-06D3-DAB5-7567C2A60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1037A0EF-6FCC-14F4-4ED8-034A4FFCF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2DC0A9D-D1D1-193A-0AAD-3F4DA38E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62E956C-E408-F019-3171-6309B7D65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B839CF0-025E-8B2F-9B30-ABAA30122420}"/>
                </a:ext>
              </a:extLst>
            </p:cNvPr>
            <p:cNvSpPr txBox="1"/>
            <p:nvPr/>
          </p:nvSpPr>
          <p:spPr>
            <a:xfrm>
              <a:off x="2179696" y="8133944"/>
              <a:ext cx="139531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     2     3     A</a:t>
              </a:r>
            </a:p>
            <a:p>
              <a:pPr algn="ctr"/>
              <a:r>
                <a:rPr lang="en-US" sz="1400" dirty="0"/>
                <a:t>Keypad Columns</a:t>
              </a:r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39A6D582-6D3A-50FE-BB62-42F07C2334BC}"/>
                </a:ext>
              </a:extLst>
            </p:cNvPr>
            <p:cNvGrpSpPr/>
            <p:nvPr/>
          </p:nvGrpSpPr>
          <p:grpSpPr>
            <a:xfrm>
              <a:off x="3831777" y="8523712"/>
              <a:ext cx="254550" cy="131611"/>
              <a:chOff x="5237936" y="8408361"/>
              <a:chExt cx="254550" cy="131611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4B24BFE8-B362-591A-AD4C-C1C058D078C5}"/>
                  </a:ext>
                </a:extLst>
              </p:cNvPr>
              <p:cNvSpPr/>
              <p:nvPr/>
            </p:nvSpPr>
            <p:spPr>
              <a:xfrm>
                <a:off x="5237936" y="8476497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6161E7E6-5567-7DB9-2A92-29B62E45FCCA}"/>
                  </a:ext>
                </a:extLst>
              </p:cNvPr>
              <p:cNvSpPr/>
              <p:nvPr/>
            </p:nvSpPr>
            <p:spPr>
              <a:xfrm>
                <a:off x="5424708" y="846945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146F4917-7A4A-E45B-8259-849654853744}"/>
                  </a:ext>
                </a:extLst>
              </p:cNvPr>
              <p:cNvCxnSpPr>
                <a:cxnSpLocks/>
                <a:stCxn id="414" idx="1"/>
              </p:cNvCxnSpPr>
              <p:nvPr/>
            </p:nvCxnSpPr>
            <p:spPr>
              <a:xfrm flipV="1">
                <a:off x="5247232" y="8408361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62ED888A-554F-31DA-8F64-9B1D214F7B29}"/>
                </a:ext>
              </a:extLst>
            </p:cNvPr>
            <p:cNvGrpSpPr/>
            <p:nvPr/>
          </p:nvGrpSpPr>
          <p:grpSpPr>
            <a:xfrm>
              <a:off x="3979252" y="8633431"/>
              <a:ext cx="144229" cy="142875"/>
              <a:chOff x="3654425" y="1504950"/>
              <a:chExt cx="144229" cy="142875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784AF06B-3BE9-0300-6370-CD7D1365E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179A8610-0F24-7D08-FC2C-A901986C1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DE4F4AE3-B340-DE00-BDFF-8F3E29307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F8807EC1-DDDB-6ED4-699F-D88C7CD1B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1DA3A122-0F2D-F990-297A-3AF888DE3ADF}"/>
                </a:ext>
              </a:extLst>
            </p:cNvPr>
            <p:cNvGrpSpPr/>
            <p:nvPr/>
          </p:nvGrpSpPr>
          <p:grpSpPr>
            <a:xfrm>
              <a:off x="4302765" y="8523712"/>
              <a:ext cx="254550" cy="131611"/>
              <a:chOff x="5237936" y="8408361"/>
              <a:chExt cx="254550" cy="131611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068B8E3C-1EFE-2AB9-4861-8EBE970490EF}"/>
                  </a:ext>
                </a:extLst>
              </p:cNvPr>
              <p:cNvSpPr/>
              <p:nvPr/>
            </p:nvSpPr>
            <p:spPr>
              <a:xfrm>
                <a:off x="5237936" y="8476497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F4133BCA-AB27-C338-E440-7CB0EF808C78}"/>
                  </a:ext>
                </a:extLst>
              </p:cNvPr>
              <p:cNvSpPr/>
              <p:nvPr/>
            </p:nvSpPr>
            <p:spPr>
              <a:xfrm>
                <a:off x="5424708" y="846945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7B69856-0A21-D3B6-9FF6-530FCD624AE0}"/>
                  </a:ext>
                </a:extLst>
              </p:cNvPr>
              <p:cNvCxnSpPr>
                <a:cxnSpLocks/>
                <a:stCxn id="426" idx="1"/>
              </p:cNvCxnSpPr>
              <p:nvPr/>
            </p:nvCxnSpPr>
            <p:spPr>
              <a:xfrm flipV="1">
                <a:off x="5247232" y="8408361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2421BA22-BD28-4BA2-DC85-15D7CF324FCD}"/>
                </a:ext>
              </a:extLst>
            </p:cNvPr>
            <p:cNvGrpSpPr/>
            <p:nvPr/>
          </p:nvGrpSpPr>
          <p:grpSpPr>
            <a:xfrm>
              <a:off x="4450240" y="8633431"/>
              <a:ext cx="144229" cy="142875"/>
              <a:chOff x="3654425" y="1504950"/>
              <a:chExt cx="144229" cy="142875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ED74732-FA4D-E541-4D31-55052F387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2FCE7DD1-5CD1-CB78-EA85-8398295D8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233B69FA-2504-3217-10B8-9C1AA0D98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C4EA3492-407C-485D-D4E0-8CE5FEA89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4" name="Elbow Connector 433">
              <a:extLst>
                <a:ext uri="{FF2B5EF4-FFF2-40B4-BE49-F238E27FC236}">
                  <a16:creationId xmlns:a16="http://schemas.microsoft.com/office/drawing/2014/main" id="{6AA8ECA9-B237-B239-9DA3-FAB114B7B20E}"/>
                </a:ext>
              </a:extLst>
            </p:cNvPr>
            <p:cNvCxnSpPr>
              <a:cxnSpLocks/>
              <a:stCxn id="230" idx="1"/>
              <a:endCxn id="414" idx="2"/>
            </p:cNvCxnSpPr>
            <p:nvPr/>
          </p:nvCxnSpPr>
          <p:spPr>
            <a:xfrm rot="16200000" flipH="1">
              <a:off x="3469776" y="8261585"/>
              <a:ext cx="489642" cy="234360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C706F799-0024-FBDD-BEBA-D4C869468A16}"/>
                </a:ext>
              </a:extLst>
            </p:cNvPr>
            <p:cNvCxnSpPr>
              <a:cxnSpLocks/>
              <a:stCxn id="232" idx="1"/>
              <a:endCxn id="426" idx="0"/>
            </p:cNvCxnSpPr>
            <p:nvPr/>
          </p:nvCxnSpPr>
          <p:spPr>
            <a:xfrm rot="16200000" flipH="1">
              <a:off x="3879601" y="8136946"/>
              <a:ext cx="457430" cy="45237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ED96222A-A190-0E51-0D3A-C10A96F0D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58" b="19496"/>
            <a:stretch/>
          </p:blipFill>
          <p:spPr>
            <a:xfrm>
              <a:off x="1564459" y="2306882"/>
              <a:ext cx="431800" cy="269468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9EABF2E6-FD19-8BDF-EA15-40247D9D3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244"/>
            <a:stretch/>
          </p:blipFill>
          <p:spPr>
            <a:xfrm rot="5400000">
              <a:off x="1350545" y="2482559"/>
              <a:ext cx="431800" cy="376990"/>
            </a:xfrm>
            <a:prstGeom prst="rect">
              <a:avLst/>
            </a:prstGeom>
          </p:spPr>
        </p:pic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59F9FB9-CA7F-6EF2-5FD5-761020C12D71}"/>
                </a:ext>
              </a:extLst>
            </p:cNvPr>
            <p:cNvCxnSpPr>
              <a:cxnSpLocks/>
              <a:stCxn id="211" idx="3"/>
              <a:endCxn id="449" idx="3"/>
            </p:cNvCxnSpPr>
            <p:nvPr/>
          </p:nvCxnSpPr>
          <p:spPr>
            <a:xfrm flipH="1" flipV="1">
              <a:off x="1566445" y="2886954"/>
              <a:ext cx="326" cy="52261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0352C669-5563-09F7-3325-42DE4CFAFF4D}"/>
                </a:ext>
              </a:extLst>
            </p:cNvPr>
            <p:cNvGrpSpPr/>
            <p:nvPr/>
          </p:nvGrpSpPr>
          <p:grpSpPr>
            <a:xfrm>
              <a:off x="1923618" y="2453975"/>
              <a:ext cx="144229" cy="142875"/>
              <a:chOff x="3654425" y="1504950"/>
              <a:chExt cx="144229" cy="142875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66000B21-CDA5-95C1-B4E4-C5F849CB6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7351FED7-2DA0-5B25-C392-EFA8581A2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F2903DA-87DA-276F-CA04-6352E8FA6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CF23326F-89CA-124C-EAF0-7DCF4ED5D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87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EA34E538-08FA-3235-CEBD-0188D09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32887"/>
            <a:ext cx="5915025" cy="812456"/>
          </a:xfrm>
        </p:spPr>
        <p:txBody>
          <a:bodyPr/>
          <a:lstStyle/>
          <a:p>
            <a:r>
              <a:rPr lang="en-US" dirty="0"/>
              <a:t>Arduino Nano – I2C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BA29C-2CD0-24EF-9D37-CD26947000AE}"/>
              </a:ext>
            </a:extLst>
          </p:cNvPr>
          <p:cNvGrpSpPr/>
          <p:nvPr/>
        </p:nvGrpSpPr>
        <p:grpSpPr>
          <a:xfrm>
            <a:off x="1010524" y="1947919"/>
            <a:ext cx="5074928" cy="6709245"/>
            <a:chOff x="1010524" y="1947919"/>
            <a:chExt cx="5074928" cy="6709245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79D850D-ABCD-3A20-D1F8-3E29E3B13AF0}"/>
                </a:ext>
              </a:extLst>
            </p:cNvPr>
            <p:cNvGrpSpPr/>
            <p:nvPr/>
          </p:nvGrpSpPr>
          <p:grpSpPr>
            <a:xfrm>
              <a:off x="1010524" y="3409566"/>
              <a:ext cx="5074928" cy="4724851"/>
              <a:chOff x="6096001" y="1448549"/>
              <a:chExt cx="5074928" cy="472485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8E295E7-BFC9-0707-C2D4-BEB90D7FD026}"/>
                  </a:ext>
                </a:extLst>
              </p:cNvPr>
              <p:cNvSpPr/>
              <p:nvPr/>
            </p:nvSpPr>
            <p:spPr>
              <a:xfrm rot="16200000">
                <a:off x="6312910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PB4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EAFEF1D-CCD5-4256-CDE3-6D38138AD16A}"/>
                  </a:ext>
                </a:extLst>
              </p:cNvPr>
              <p:cNvSpPr/>
              <p:nvPr/>
            </p:nvSpPr>
            <p:spPr>
              <a:xfrm rot="16200000">
                <a:off x="6603909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PB3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1C60F839-589E-4A16-236E-BF351E1DFBA8}"/>
                  </a:ext>
                </a:extLst>
              </p:cNvPr>
              <p:cNvSpPr/>
              <p:nvPr/>
            </p:nvSpPr>
            <p:spPr>
              <a:xfrm rot="16200000">
                <a:off x="6895796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PB2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C749A151-1BC2-2505-A321-8D05F6B68D89}"/>
                  </a:ext>
                </a:extLst>
              </p:cNvPr>
              <p:cNvSpPr/>
              <p:nvPr/>
            </p:nvSpPr>
            <p:spPr>
              <a:xfrm rot="16200000">
                <a:off x="7182601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PB1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BE3D234-EDC7-9561-6DCF-A27B39B30730}"/>
                  </a:ext>
                </a:extLst>
              </p:cNvPr>
              <p:cNvSpPr/>
              <p:nvPr/>
            </p:nvSpPr>
            <p:spPr>
              <a:xfrm rot="16200000">
                <a:off x="7470778" y="1628875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PB0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FA99D70-E042-E2CA-C737-E0121D6C9FE8}"/>
                  </a:ext>
                </a:extLst>
              </p:cNvPr>
              <p:cNvSpPr/>
              <p:nvPr/>
            </p:nvSpPr>
            <p:spPr>
              <a:xfrm rot="16200000">
                <a:off x="7763732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PD7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C67711B-C021-B3A3-00AB-7A1D531BE5BE}"/>
                  </a:ext>
                </a:extLst>
              </p:cNvPr>
              <p:cNvSpPr/>
              <p:nvPr/>
            </p:nvSpPr>
            <p:spPr>
              <a:xfrm rot="16200000">
                <a:off x="8056280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PD6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9C9BA7A-D0F4-8050-B4AA-F37107B10CB9}"/>
                  </a:ext>
                </a:extLst>
              </p:cNvPr>
              <p:cNvSpPr/>
              <p:nvPr/>
            </p:nvSpPr>
            <p:spPr>
              <a:xfrm rot="16200000">
                <a:off x="8343557" y="1629854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PD5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59796B1-A83F-5526-8338-FB7F34801107}"/>
                  </a:ext>
                </a:extLst>
              </p:cNvPr>
              <p:cNvSpPr/>
              <p:nvPr/>
            </p:nvSpPr>
            <p:spPr>
              <a:xfrm rot="16200000">
                <a:off x="8628804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PD4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2CCA926-448E-0567-0D7D-D376A8EBA894}"/>
                  </a:ext>
                </a:extLst>
              </p:cNvPr>
              <p:cNvSpPr/>
              <p:nvPr/>
            </p:nvSpPr>
            <p:spPr>
              <a:xfrm rot="16200000">
                <a:off x="8919639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PD3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9DC5B6E-DB7B-B9C5-B33D-8E45EB611CE9}"/>
                  </a:ext>
                </a:extLst>
              </p:cNvPr>
              <p:cNvSpPr/>
              <p:nvPr/>
            </p:nvSpPr>
            <p:spPr>
              <a:xfrm rot="16200000">
                <a:off x="9210933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PD2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FBB746B-C3D8-1582-4E47-F33A4757B44F}"/>
                  </a:ext>
                </a:extLst>
              </p:cNvPr>
              <p:cNvSpPr/>
              <p:nvPr/>
            </p:nvSpPr>
            <p:spPr>
              <a:xfrm rot="16200000">
                <a:off x="10078533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PD0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6567CCE-90B5-9B4D-5382-F184DA1D7DF7}"/>
                  </a:ext>
                </a:extLst>
              </p:cNvPr>
              <p:cNvSpPr/>
              <p:nvPr/>
            </p:nvSpPr>
            <p:spPr>
              <a:xfrm rot="16200000">
                <a:off x="10362678" y="1628875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PD1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B6F3403-994F-60A2-A2BE-A23E4AD16513}"/>
                  </a:ext>
                </a:extLst>
              </p:cNvPr>
              <p:cNvSpPr/>
              <p:nvPr/>
            </p:nvSpPr>
            <p:spPr>
              <a:xfrm rot="16200000">
                <a:off x="9783663" y="1628875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9C60BEE-FF91-2E34-B977-1E12299C3B21}"/>
                  </a:ext>
                </a:extLst>
              </p:cNvPr>
              <p:cNvSpPr/>
              <p:nvPr/>
            </p:nvSpPr>
            <p:spPr>
              <a:xfrm rot="16200000">
                <a:off x="6312909" y="5675051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PB5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C55249B-E17E-47B0-E8BC-E5EDF5131775}"/>
                  </a:ext>
                </a:extLst>
              </p:cNvPr>
              <p:cNvSpPr/>
              <p:nvPr/>
            </p:nvSpPr>
            <p:spPr>
              <a:xfrm rot="16200000">
                <a:off x="7182600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PC0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74D817C-B3EC-4A48-CFD4-2EC87A966F2D}"/>
                  </a:ext>
                </a:extLst>
              </p:cNvPr>
              <p:cNvSpPr/>
              <p:nvPr/>
            </p:nvSpPr>
            <p:spPr>
              <a:xfrm rot="16200000">
                <a:off x="7470777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PC1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AD185BE-0D8C-33EA-0019-E25FD3CE3A1C}"/>
                  </a:ext>
                </a:extLst>
              </p:cNvPr>
              <p:cNvSpPr/>
              <p:nvPr/>
            </p:nvSpPr>
            <p:spPr>
              <a:xfrm rot="16200000">
                <a:off x="7763731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PC2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64F38B03-EAC7-F872-DE5A-608BB9ECB59F}"/>
                  </a:ext>
                </a:extLst>
              </p:cNvPr>
              <p:cNvSpPr/>
              <p:nvPr/>
            </p:nvSpPr>
            <p:spPr>
              <a:xfrm rot="16200000">
                <a:off x="8056279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PC3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255BAE45-3E72-6B90-885C-0F8DCDBB9F9B}"/>
                  </a:ext>
                </a:extLst>
              </p:cNvPr>
              <p:cNvSpPr/>
              <p:nvPr/>
            </p:nvSpPr>
            <p:spPr>
              <a:xfrm rot="16200000">
                <a:off x="8343556" y="5674577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PC4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83C4687-B8F3-6EDE-1E5E-2CACB06CA155}"/>
                  </a:ext>
                </a:extLst>
              </p:cNvPr>
              <p:cNvSpPr/>
              <p:nvPr/>
            </p:nvSpPr>
            <p:spPr>
              <a:xfrm rot="16200000">
                <a:off x="9783662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AA0CACA-6ED1-EDD9-E76B-4533222AB7F3}"/>
                  </a:ext>
                </a:extLst>
              </p:cNvPr>
              <p:cNvSpPr/>
              <p:nvPr/>
            </p:nvSpPr>
            <p:spPr>
              <a:xfrm rot="16200000">
                <a:off x="8628269" y="5675051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PC5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51D4EB8-8FC7-4B44-65D1-2726D63DEB75}"/>
                  </a:ext>
                </a:extLst>
              </p:cNvPr>
              <p:cNvGrpSpPr/>
              <p:nvPr/>
            </p:nvGrpSpPr>
            <p:grpSpPr>
              <a:xfrm>
                <a:off x="6096001" y="2073294"/>
                <a:ext cx="5074928" cy="3669061"/>
                <a:chOff x="6096001" y="2073294"/>
                <a:chExt cx="5074928" cy="3669061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C0849969-0631-8996-7B45-C3C79C384139}"/>
                    </a:ext>
                  </a:extLst>
                </p:cNvPr>
                <p:cNvGrpSpPr/>
                <p:nvPr/>
              </p:nvGrpSpPr>
              <p:grpSpPr>
                <a:xfrm rot="16200000">
                  <a:off x="7619154" y="1208690"/>
                  <a:ext cx="2028621" cy="5074928"/>
                  <a:chOff x="7785187" y="1853986"/>
                  <a:chExt cx="1377863" cy="3446951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EF7800E4-A013-5F96-65A6-0A51395E7242}"/>
                      </a:ext>
                    </a:extLst>
                  </p:cNvPr>
                  <p:cNvSpPr/>
                  <p:nvPr/>
                </p:nvSpPr>
                <p:spPr>
                  <a:xfrm>
                    <a:off x="7785187" y="1918909"/>
                    <a:ext cx="1377863" cy="3382028"/>
                  </a:xfrm>
                  <a:prstGeom prst="rect">
                    <a:avLst/>
                  </a:prstGeom>
                  <a:solidFill>
                    <a:srgbClr val="007F7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37BE3265-8B27-A2C4-5D8F-4DAB4893F106}"/>
                      </a:ext>
                    </a:extLst>
                  </p:cNvPr>
                  <p:cNvSpPr/>
                  <p:nvPr/>
                </p:nvSpPr>
                <p:spPr>
                  <a:xfrm>
                    <a:off x="7833118" y="1976059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F813FAA2-3170-24C5-AC27-9142D0B930AD}"/>
                      </a:ext>
                    </a:extLst>
                  </p:cNvPr>
                  <p:cNvSpPr/>
                  <p:nvPr/>
                </p:nvSpPr>
                <p:spPr>
                  <a:xfrm>
                    <a:off x="8982468" y="1976059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63538896-4F0A-3DC3-2F8D-FABE53537AD3}"/>
                      </a:ext>
                    </a:extLst>
                  </p:cNvPr>
                  <p:cNvSpPr/>
                  <p:nvPr/>
                </p:nvSpPr>
                <p:spPr>
                  <a:xfrm>
                    <a:off x="7833118" y="5117673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A46AECB3-6716-7ADC-265A-BEBF5DDCF515}"/>
                      </a:ext>
                    </a:extLst>
                  </p:cNvPr>
                  <p:cNvSpPr/>
                  <p:nvPr/>
                </p:nvSpPr>
                <p:spPr>
                  <a:xfrm>
                    <a:off x="8982468" y="5117673"/>
                    <a:ext cx="129782" cy="1297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3C1E461F-508D-9E16-22E0-3B1634814210}"/>
                      </a:ext>
                    </a:extLst>
                  </p:cNvPr>
                  <p:cNvSpPr/>
                  <p:nvPr/>
                </p:nvSpPr>
                <p:spPr>
                  <a:xfrm>
                    <a:off x="7833118" y="21677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48B98A41-1F5F-99B9-7C22-ECB26E95A538}"/>
                      </a:ext>
                    </a:extLst>
                  </p:cNvPr>
                  <p:cNvSpPr/>
                  <p:nvPr/>
                </p:nvSpPr>
                <p:spPr>
                  <a:xfrm>
                    <a:off x="8982468" y="21677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1596BE27-CB2A-E8D6-1D7A-0381EC112EEB}"/>
                      </a:ext>
                    </a:extLst>
                  </p:cNvPr>
                  <p:cNvSpPr/>
                  <p:nvPr/>
                </p:nvSpPr>
                <p:spPr>
                  <a:xfrm>
                    <a:off x="7833118" y="23645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7C5266A2-44BD-2270-5741-62C86D79958D}"/>
                      </a:ext>
                    </a:extLst>
                  </p:cNvPr>
                  <p:cNvSpPr/>
                  <p:nvPr/>
                </p:nvSpPr>
                <p:spPr>
                  <a:xfrm>
                    <a:off x="8982468" y="23645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3C8BAF74-9F6F-75C6-0E75-FB7E1EF80197}"/>
                      </a:ext>
                    </a:extLst>
                  </p:cNvPr>
                  <p:cNvSpPr/>
                  <p:nvPr/>
                </p:nvSpPr>
                <p:spPr>
                  <a:xfrm>
                    <a:off x="7833118" y="25614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9AFF6E61-C534-064F-4376-EAEEBCD01526}"/>
                      </a:ext>
                    </a:extLst>
                  </p:cNvPr>
                  <p:cNvSpPr/>
                  <p:nvPr/>
                </p:nvSpPr>
                <p:spPr>
                  <a:xfrm>
                    <a:off x="8982468" y="256140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D3F8001A-D4D0-A4BE-D375-B2D10680A3E1}"/>
                      </a:ext>
                    </a:extLst>
                  </p:cNvPr>
                  <p:cNvSpPr/>
                  <p:nvPr/>
                </p:nvSpPr>
                <p:spPr>
                  <a:xfrm>
                    <a:off x="7833118" y="27582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4C0B138B-AB88-C338-5CC2-6688FE76FD57}"/>
                      </a:ext>
                    </a:extLst>
                  </p:cNvPr>
                  <p:cNvSpPr/>
                  <p:nvPr/>
                </p:nvSpPr>
                <p:spPr>
                  <a:xfrm>
                    <a:off x="8982468" y="2758255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2D1C380-4835-AFDB-BF03-9353EF399990}"/>
                      </a:ext>
                    </a:extLst>
                  </p:cNvPr>
                  <p:cNvSpPr/>
                  <p:nvPr/>
                </p:nvSpPr>
                <p:spPr>
                  <a:xfrm>
                    <a:off x="7833118" y="29553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DC2BAB3A-B6D3-D626-E4CC-31B89CB505AE}"/>
                      </a:ext>
                    </a:extLst>
                  </p:cNvPr>
                  <p:cNvSpPr/>
                  <p:nvPr/>
                </p:nvSpPr>
                <p:spPr>
                  <a:xfrm>
                    <a:off x="8982468" y="29553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09E76AB1-D207-EB4E-B426-39CA02A52DD1}"/>
                      </a:ext>
                    </a:extLst>
                  </p:cNvPr>
                  <p:cNvSpPr/>
                  <p:nvPr/>
                </p:nvSpPr>
                <p:spPr>
                  <a:xfrm>
                    <a:off x="7833118" y="31521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68B8E8BD-C15A-39D9-295F-6F9103200941}"/>
                      </a:ext>
                    </a:extLst>
                  </p:cNvPr>
                  <p:cNvSpPr/>
                  <p:nvPr/>
                </p:nvSpPr>
                <p:spPr>
                  <a:xfrm>
                    <a:off x="8982468" y="31521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BF18BD3C-9DF8-B33D-E26A-A574C0F5D333}"/>
                      </a:ext>
                    </a:extLst>
                  </p:cNvPr>
                  <p:cNvSpPr/>
                  <p:nvPr/>
                </p:nvSpPr>
                <p:spPr>
                  <a:xfrm>
                    <a:off x="7833118" y="33490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2CD3C382-50EA-920A-59BD-57188A5F718C}"/>
                      </a:ext>
                    </a:extLst>
                  </p:cNvPr>
                  <p:cNvSpPr/>
                  <p:nvPr/>
                </p:nvSpPr>
                <p:spPr>
                  <a:xfrm>
                    <a:off x="8982468" y="334900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2CB6C632-BA46-510D-846F-2AA9CE903030}"/>
                      </a:ext>
                    </a:extLst>
                  </p:cNvPr>
                  <p:cNvSpPr/>
                  <p:nvPr/>
                </p:nvSpPr>
                <p:spPr>
                  <a:xfrm>
                    <a:off x="7833118" y="35458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EB811388-B9DE-8508-95E8-4A8EC9F37E9F}"/>
                      </a:ext>
                    </a:extLst>
                  </p:cNvPr>
                  <p:cNvSpPr/>
                  <p:nvPr/>
                </p:nvSpPr>
                <p:spPr>
                  <a:xfrm>
                    <a:off x="8982468" y="3545851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B2C9D764-8CB5-983C-D5F5-E613B6C95B8A}"/>
                      </a:ext>
                    </a:extLst>
                  </p:cNvPr>
                  <p:cNvSpPr/>
                  <p:nvPr/>
                </p:nvSpPr>
                <p:spPr>
                  <a:xfrm>
                    <a:off x="7833118" y="37395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9B4E5C7D-C4D9-E3DC-E370-48E0D6F762E4}"/>
                      </a:ext>
                    </a:extLst>
                  </p:cNvPr>
                  <p:cNvSpPr/>
                  <p:nvPr/>
                </p:nvSpPr>
                <p:spPr>
                  <a:xfrm>
                    <a:off x="8982468" y="37395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88D28B3F-7ED9-AE5C-AD75-7DF8ACDCF1E0}"/>
                      </a:ext>
                    </a:extLst>
                  </p:cNvPr>
                  <p:cNvSpPr/>
                  <p:nvPr/>
                </p:nvSpPr>
                <p:spPr>
                  <a:xfrm>
                    <a:off x="7833118" y="393637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4EBD1E5F-C8AF-953F-12D4-D7D71A9ABB8F}"/>
                      </a:ext>
                    </a:extLst>
                  </p:cNvPr>
                  <p:cNvSpPr/>
                  <p:nvPr/>
                </p:nvSpPr>
                <p:spPr>
                  <a:xfrm>
                    <a:off x="8982468" y="393637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0E88D37F-A38C-14B5-D396-937B32AF6DC8}"/>
                      </a:ext>
                    </a:extLst>
                  </p:cNvPr>
                  <p:cNvSpPr/>
                  <p:nvPr/>
                </p:nvSpPr>
                <p:spPr>
                  <a:xfrm>
                    <a:off x="7833118" y="41332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A7C07509-F94A-2C74-89DF-EF03BC6E77F1}"/>
                      </a:ext>
                    </a:extLst>
                  </p:cNvPr>
                  <p:cNvSpPr/>
                  <p:nvPr/>
                </p:nvSpPr>
                <p:spPr>
                  <a:xfrm>
                    <a:off x="8982468" y="4133227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DCF859C3-9538-0816-4002-945AC7DDD988}"/>
                      </a:ext>
                    </a:extLst>
                  </p:cNvPr>
                  <p:cNvSpPr/>
                  <p:nvPr/>
                </p:nvSpPr>
                <p:spPr>
                  <a:xfrm>
                    <a:off x="7833118" y="43302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5A47E0AB-81CF-993E-8651-DBF947B64E43}"/>
                      </a:ext>
                    </a:extLst>
                  </p:cNvPr>
                  <p:cNvSpPr/>
                  <p:nvPr/>
                </p:nvSpPr>
                <p:spPr>
                  <a:xfrm>
                    <a:off x="8982468" y="43302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94D64DA9-6367-9786-1DB1-10A64F866971}"/>
                      </a:ext>
                    </a:extLst>
                  </p:cNvPr>
                  <p:cNvSpPr/>
                  <p:nvPr/>
                </p:nvSpPr>
                <p:spPr>
                  <a:xfrm>
                    <a:off x="7833118" y="45271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5" name="Oval 294">
                    <a:extLst>
                      <a:ext uri="{FF2B5EF4-FFF2-40B4-BE49-F238E27FC236}">
                        <a16:creationId xmlns:a16="http://schemas.microsoft.com/office/drawing/2014/main" id="{C7E657AE-624F-72B1-F019-6AD25A4EF0F9}"/>
                      </a:ext>
                    </a:extLst>
                  </p:cNvPr>
                  <p:cNvSpPr/>
                  <p:nvPr/>
                </p:nvSpPr>
                <p:spPr>
                  <a:xfrm>
                    <a:off x="8982468" y="45271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6" name="Oval 295">
                    <a:extLst>
                      <a:ext uri="{FF2B5EF4-FFF2-40B4-BE49-F238E27FC236}">
                        <a16:creationId xmlns:a16="http://schemas.microsoft.com/office/drawing/2014/main" id="{1987029C-819B-939D-1AFA-0B4964A88CBC}"/>
                      </a:ext>
                    </a:extLst>
                  </p:cNvPr>
                  <p:cNvSpPr/>
                  <p:nvPr/>
                </p:nvSpPr>
                <p:spPr>
                  <a:xfrm>
                    <a:off x="7833118" y="47239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7" name="Oval 296">
                    <a:extLst>
                      <a:ext uri="{FF2B5EF4-FFF2-40B4-BE49-F238E27FC236}">
                        <a16:creationId xmlns:a16="http://schemas.microsoft.com/office/drawing/2014/main" id="{0BDD618B-EDF7-302A-EC08-56AE5647AD37}"/>
                      </a:ext>
                    </a:extLst>
                  </p:cNvPr>
                  <p:cNvSpPr/>
                  <p:nvPr/>
                </p:nvSpPr>
                <p:spPr>
                  <a:xfrm>
                    <a:off x="8982468" y="472397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91335B7D-5CBB-94C3-C794-72055B8B2315}"/>
                      </a:ext>
                    </a:extLst>
                  </p:cNvPr>
                  <p:cNvSpPr/>
                  <p:nvPr/>
                </p:nvSpPr>
                <p:spPr>
                  <a:xfrm>
                    <a:off x="7833118" y="49208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198D0596-35AD-F3D7-341D-1590C7D8BC54}"/>
                      </a:ext>
                    </a:extLst>
                  </p:cNvPr>
                  <p:cNvSpPr/>
                  <p:nvPr/>
                </p:nvSpPr>
                <p:spPr>
                  <a:xfrm>
                    <a:off x="8982468" y="4920823"/>
                    <a:ext cx="129782" cy="12978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DE074AB3-0169-A889-6A60-18ACA6541AAB}"/>
                      </a:ext>
                    </a:extLst>
                  </p:cNvPr>
                  <p:cNvSpPr/>
                  <p:nvPr/>
                </p:nvSpPr>
                <p:spPr>
                  <a:xfrm>
                    <a:off x="8136134" y="1853986"/>
                    <a:ext cx="673100" cy="62743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1" name="Diamond 300">
                    <a:extLst>
                      <a:ext uri="{FF2B5EF4-FFF2-40B4-BE49-F238E27FC236}">
                        <a16:creationId xmlns:a16="http://schemas.microsoft.com/office/drawing/2014/main" id="{36C7BFFF-6E10-E1AA-6487-9B7F3796C4A2}"/>
                      </a:ext>
                    </a:extLst>
                  </p:cNvPr>
                  <p:cNvSpPr/>
                  <p:nvPr/>
                </p:nvSpPr>
                <p:spPr>
                  <a:xfrm>
                    <a:off x="8177311" y="2888037"/>
                    <a:ext cx="590746" cy="590746"/>
                  </a:xfrm>
                  <a:prstGeom prst="diamond">
                    <a:avLst/>
                  </a:prstGeom>
                  <a:solidFill>
                    <a:schemeClr val="tx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9B23DE1A-947F-93B5-7FCB-652782ECC7C7}"/>
                      </a:ext>
                    </a:extLst>
                  </p:cNvPr>
                  <p:cNvSpPr/>
                  <p:nvPr/>
                </p:nvSpPr>
                <p:spPr>
                  <a:xfrm>
                    <a:off x="8139465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AF55B1A9-91E7-5BC9-D450-7D7009E7ADB0}"/>
                      </a:ext>
                    </a:extLst>
                  </p:cNvPr>
                  <p:cNvSpPr/>
                  <p:nvPr/>
                </p:nvSpPr>
                <p:spPr>
                  <a:xfrm>
                    <a:off x="8333238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DFBD4E3C-D7D1-7D5D-67D6-625C71A21F00}"/>
                      </a:ext>
                    </a:extLst>
                  </p:cNvPr>
                  <p:cNvSpPr/>
                  <p:nvPr/>
                </p:nvSpPr>
                <p:spPr>
                  <a:xfrm>
                    <a:off x="8509549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1C288F16-21AA-B5D8-01FF-0CA2B43EE4AD}"/>
                      </a:ext>
                    </a:extLst>
                  </p:cNvPr>
                  <p:cNvSpPr/>
                  <p:nvPr/>
                </p:nvSpPr>
                <p:spPr>
                  <a:xfrm>
                    <a:off x="8703322" y="4066159"/>
                    <a:ext cx="101600" cy="26411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7D2EDD72-C77F-B110-06AA-D1186A8004DD}"/>
                      </a:ext>
                    </a:extLst>
                  </p:cNvPr>
                  <p:cNvSpPr/>
                  <p:nvPr/>
                </p:nvSpPr>
                <p:spPr>
                  <a:xfrm>
                    <a:off x="8171157" y="4914251"/>
                    <a:ext cx="596900" cy="38011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96E36B21-3450-3AB2-FB1B-40E9491C7E92}"/>
                    </a:ext>
                  </a:extLst>
                </p:cNvPr>
                <p:cNvSpPr txBox="1"/>
                <p:nvPr/>
              </p:nvSpPr>
              <p:spPr>
                <a:xfrm rot="16200000">
                  <a:off x="10137356" y="2311361"/>
                  <a:ext cx="559300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D0 (RX)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62B4CE0-ECD7-6455-44B8-CD40F87D396A}"/>
                    </a:ext>
                  </a:extLst>
                </p:cNvPr>
                <p:cNvSpPr txBox="1"/>
                <p:nvPr/>
              </p:nvSpPr>
              <p:spPr>
                <a:xfrm rot="16200000">
                  <a:off x="10416549" y="2320050"/>
                  <a:ext cx="552399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D1 (TX)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EDC4C13B-E923-AEE3-6C1D-A71CBBB2DD3F}"/>
                    </a:ext>
                  </a:extLst>
                </p:cNvPr>
                <p:cNvSpPr txBox="1"/>
                <p:nvPr/>
              </p:nvSpPr>
              <p:spPr>
                <a:xfrm rot="16200000">
                  <a:off x="8907753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D3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BBA29C8-0289-2A2D-F579-408D19DAC6CC}"/>
                    </a:ext>
                  </a:extLst>
                </p:cNvPr>
                <p:cNvSpPr txBox="1"/>
                <p:nvPr/>
              </p:nvSpPr>
              <p:spPr>
                <a:xfrm rot="16200000">
                  <a:off x="9225749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D2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BF2969A7-9C1A-93A9-BB04-97E6A0A80891}"/>
                    </a:ext>
                  </a:extLst>
                </p:cNvPr>
                <p:cNvSpPr txBox="1"/>
                <p:nvPr/>
              </p:nvSpPr>
              <p:spPr>
                <a:xfrm rot="16200000">
                  <a:off x="8642330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D4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1A533B99-D234-F716-5E4D-6CB443E2C00C}"/>
                    </a:ext>
                  </a:extLst>
                </p:cNvPr>
                <p:cNvSpPr txBox="1"/>
                <p:nvPr/>
              </p:nvSpPr>
              <p:spPr>
                <a:xfrm rot="16200000">
                  <a:off x="8356323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D5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BED3644D-81E5-8DE6-4BA8-65B69F24D935}"/>
                    </a:ext>
                  </a:extLst>
                </p:cNvPr>
                <p:cNvSpPr txBox="1"/>
                <p:nvPr/>
              </p:nvSpPr>
              <p:spPr>
                <a:xfrm rot="16200000">
                  <a:off x="8066085" y="2257668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D6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E8EF68A-FE42-F8B8-B432-833CCB2D9AA9}"/>
                    </a:ext>
                  </a:extLst>
                </p:cNvPr>
                <p:cNvSpPr txBox="1"/>
                <p:nvPr/>
              </p:nvSpPr>
              <p:spPr>
                <a:xfrm rot="16200000">
                  <a:off x="7780078" y="2257666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D7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28BD76F6-B42C-A902-CF3E-FEE8CD3955E0}"/>
                    </a:ext>
                  </a:extLst>
                </p:cNvPr>
                <p:cNvSpPr txBox="1"/>
                <p:nvPr/>
              </p:nvSpPr>
              <p:spPr>
                <a:xfrm rot="16200000">
                  <a:off x="7484610" y="2252814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D8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571E17FA-9862-A1CA-7EE5-601D2EB65EC0}"/>
                    </a:ext>
                  </a:extLst>
                </p:cNvPr>
                <p:cNvSpPr txBox="1"/>
                <p:nvPr/>
              </p:nvSpPr>
              <p:spPr>
                <a:xfrm rot="16200000">
                  <a:off x="7196659" y="2257665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D9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D94A72C-9A10-7EAB-AAA8-ACE9B9502641}"/>
                    </a:ext>
                  </a:extLst>
                </p:cNvPr>
                <p:cNvSpPr txBox="1"/>
                <p:nvPr/>
              </p:nvSpPr>
              <p:spPr>
                <a:xfrm rot="16200000">
                  <a:off x="7004221" y="2341733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D10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AC0111F2-49D5-34DE-5996-2D909E7110F7}"/>
                    </a:ext>
                  </a:extLst>
                </p:cNvPr>
                <p:cNvSpPr txBox="1"/>
                <p:nvPr/>
              </p:nvSpPr>
              <p:spPr>
                <a:xfrm rot="16200000">
                  <a:off x="6720168" y="2341732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D11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83A5871B-819C-C760-DB29-1BE0B84520ED}"/>
                    </a:ext>
                  </a:extLst>
                </p:cNvPr>
                <p:cNvSpPr txBox="1"/>
                <p:nvPr/>
              </p:nvSpPr>
              <p:spPr>
                <a:xfrm rot="16200000">
                  <a:off x="6428499" y="2336403"/>
                  <a:ext cx="447496" cy="2915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D12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E761AD18-2B28-A37E-08F4-F4AB7A3B7BF1}"/>
                    </a:ext>
                  </a:extLst>
                </p:cNvPr>
                <p:cNvSpPr txBox="1"/>
                <p:nvPr/>
              </p:nvSpPr>
              <p:spPr>
                <a:xfrm rot="16200000">
                  <a:off x="9882884" y="2347026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RESET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3FCB85E3-228A-AF1D-645D-65E5486FD518}"/>
                    </a:ext>
                  </a:extLst>
                </p:cNvPr>
                <p:cNvSpPr txBox="1"/>
                <p:nvPr/>
              </p:nvSpPr>
              <p:spPr>
                <a:xfrm rot="16200000">
                  <a:off x="9874891" y="4897058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RESET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9DC04DA5-4A6A-291A-1EF2-8ACB6AEA0EDE}"/>
                    </a:ext>
                  </a:extLst>
                </p:cNvPr>
                <p:cNvSpPr txBox="1"/>
                <p:nvPr/>
              </p:nvSpPr>
              <p:spPr>
                <a:xfrm rot="16200000">
                  <a:off x="6428498" y="4849930"/>
                  <a:ext cx="447495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D13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53F9FBF6-56E9-84DE-3E5F-1465A7FE94D0}"/>
                    </a:ext>
                  </a:extLst>
                </p:cNvPr>
                <p:cNvSpPr txBox="1"/>
                <p:nvPr/>
              </p:nvSpPr>
              <p:spPr>
                <a:xfrm rot="16200000">
                  <a:off x="7038290" y="5052772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A0/D14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BABF8BDD-86EA-F00D-1C90-2752D25EA338}"/>
                    </a:ext>
                  </a:extLst>
                </p:cNvPr>
                <p:cNvSpPr txBox="1"/>
                <p:nvPr/>
              </p:nvSpPr>
              <p:spPr>
                <a:xfrm rot="16200000">
                  <a:off x="7326243" y="5059281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A1/D15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C50BCFC8-3392-B2E8-6F2F-DF3314E5F414}"/>
                    </a:ext>
                  </a:extLst>
                </p:cNvPr>
                <p:cNvSpPr txBox="1"/>
                <p:nvPr/>
              </p:nvSpPr>
              <p:spPr>
                <a:xfrm rot="16200000">
                  <a:off x="7619173" y="5053247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A2/D16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A8944CC6-7EFA-ADBE-A9B4-4779DF547D5E}"/>
                    </a:ext>
                  </a:extLst>
                </p:cNvPr>
                <p:cNvSpPr txBox="1"/>
                <p:nvPr/>
              </p:nvSpPr>
              <p:spPr>
                <a:xfrm rot="16200000">
                  <a:off x="7901660" y="5052770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A3/D17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4FD661A2-B109-EE1C-748F-27D3F41D4BFC}"/>
                    </a:ext>
                  </a:extLst>
                </p:cNvPr>
                <p:cNvSpPr txBox="1"/>
                <p:nvPr/>
              </p:nvSpPr>
              <p:spPr>
                <a:xfrm rot="16200000">
                  <a:off x="8201057" y="5058101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A4/D18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27061D98-ADEB-886E-DF9D-974EFDDB2F09}"/>
                    </a:ext>
                  </a:extLst>
                </p:cNvPr>
                <p:cNvSpPr txBox="1"/>
                <p:nvPr/>
              </p:nvSpPr>
              <p:spPr>
                <a:xfrm rot="16200000">
                  <a:off x="8481745" y="5051730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A5/D19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A1D7ECA0-F04C-42FB-88A4-02F0FF1E2C8F}"/>
                    </a:ext>
                  </a:extLst>
                </p:cNvPr>
                <p:cNvSpPr txBox="1"/>
                <p:nvPr/>
              </p:nvSpPr>
              <p:spPr>
                <a:xfrm rot="16200000">
                  <a:off x="9081583" y="4797186"/>
                  <a:ext cx="350874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A6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81A8873-EFA2-ECFA-31A4-E3E5A8DC8174}"/>
                    </a:ext>
                  </a:extLst>
                </p:cNvPr>
                <p:cNvSpPr txBox="1"/>
                <p:nvPr/>
              </p:nvSpPr>
              <p:spPr>
                <a:xfrm rot="16200000">
                  <a:off x="9374832" y="4801779"/>
                  <a:ext cx="350874" cy="291521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A7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165597C-B850-1460-E9B2-05A9156195E6}"/>
                    </a:ext>
                  </a:extLst>
                </p:cNvPr>
                <p:cNvSpPr txBox="1"/>
                <p:nvPr/>
              </p:nvSpPr>
              <p:spPr>
                <a:xfrm rot="16200000">
                  <a:off x="10043201" y="4997680"/>
                  <a:ext cx="716141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GND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40C08ABD-C18B-7942-E998-E3E6AA6F295B}"/>
                    </a:ext>
                  </a:extLst>
                </p:cNvPr>
                <p:cNvSpPr txBox="1"/>
                <p:nvPr/>
              </p:nvSpPr>
              <p:spPr>
                <a:xfrm rot="16200000">
                  <a:off x="10497471" y="4877817"/>
                  <a:ext cx="409087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VIN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0BD6D6AF-E78B-78B0-0D76-E3DAE2B53042}"/>
                    </a:ext>
                  </a:extLst>
                </p:cNvPr>
                <p:cNvSpPr txBox="1"/>
                <p:nvPr/>
              </p:nvSpPr>
              <p:spPr>
                <a:xfrm rot="16200000">
                  <a:off x="9661323" y="4877817"/>
                  <a:ext cx="349776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5V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77337D6-9F82-0DA2-352F-B7B48221DCCA}"/>
                    </a:ext>
                  </a:extLst>
                </p:cNvPr>
                <p:cNvSpPr txBox="1"/>
                <p:nvPr/>
              </p:nvSpPr>
              <p:spPr>
                <a:xfrm rot="16200000">
                  <a:off x="6957987" y="4877817"/>
                  <a:ext cx="503664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AREF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AADA2A6-6A45-EDFF-1142-E8A25AD7F789}"/>
                    </a:ext>
                  </a:extLst>
                </p:cNvPr>
                <p:cNvSpPr txBox="1"/>
                <p:nvPr/>
              </p:nvSpPr>
              <p:spPr>
                <a:xfrm rot="16200000">
                  <a:off x="6714540" y="4877817"/>
                  <a:ext cx="428323" cy="27699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3V3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481C5775-F7A7-5A58-1424-7EBDA296EA70}"/>
                    </a:ext>
                  </a:extLst>
                </p:cNvPr>
                <p:cNvSpPr txBox="1"/>
                <p:nvPr/>
              </p:nvSpPr>
              <p:spPr>
                <a:xfrm rot="16200000">
                  <a:off x="9520381" y="2294316"/>
                  <a:ext cx="611183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200" dirty="0"/>
                    <a:t>GND</a:t>
                  </a:r>
                </a:p>
              </p:txBody>
            </p:sp>
          </p:grp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EB6414AD-E6A4-C5AC-636F-AE2255EEF1DB}"/>
                </a:ext>
              </a:extLst>
            </p:cNvPr>
            <p:cNvSpPr txBox="1"/>
            <p:nvPr/>
          </p:nvSpPr>
          <p:spPr>
            <a:xfrm>
              <a:off x="2872001" y="2937990"/>
              <a:ext cx="1145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Keypad Rows</a:t>
              </a:r>
            </a:p>
            <a:p>
              <a:pPr algn="ctr"/>
              <a:r>
                <a:rPr lang="en-US" sz="1400" dirty="0"/>
                <a:t>*     7     4     1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2E099B3B-FFA6-007C-F9F6-FFF1ED0D1064}"/>
                </a:ext>
              </a:extLst>
            </p:cNvPr>
            <p:cNvSpPr txBox="1"/>
            <p:nvPr/>
          </p:nvSpPr>
          <p:spPr>
            <a:xfrm rot="16200000">
              <a:off x="3658035" y="8199026"/>
              <a:ext cx="437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SCL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D01FCBB3-08B3-D58A-6385-F24C8D0E9D53}"/>
                </a:ext>
              </a:extLst>
            </p:cNvPr>
            <p:cNvGrpSpPr/>
            <p:nvPr/>
          </p:nvGrpSpPr>
          <p:grpSpPr>
            <a:xfrm>
              <a:off x="1924778" y="1947919"/>
              <a:ext cx="254550" cy="203654"/>
              <a:chOff x="1762232" y="1995055"/>
              <a:chExt cx="254550" cy="203654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47B1A17-452F-47A8-3C66-9F78671DFBB1}"/>
                  </a:ext>
                </a:extLst>
              </p:cNvPr>
              <p:cNvSpPr/>
              <p:nvPr/>
            </p:nvSpPr>
            <p:spPr>
              <a:xfrm>
                <a:off x="1762232" y="213523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92426A6-416A-539C-A9A9-E3933EFD4753}"/>
                  </a:ext>
                </a:extLst>
              </p:cNvPr>
              <p:cNvSpPr/>
              <p:nvPr/>
            </p:nvSpPr>
            <p:spPr>
              <a:xfrm>
                <a:off x="1949004" y="2128191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89394D39-ADA1-1EA6-6A4D-A8E170D5A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2232" y="2067098"/>
                <a:ext cx="2545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B0845E6A-BCC8-AF3A-3795-7206D7EBBD63}"/>
                  </a:ext>
                </a:extLst>
              </p:cNvPr>
              <p:cNvCxnSpPr/>
              <p:nvPr/>
            </p:nvCxnSpPr>
            <p:spPr>
              <a:xfrm flipV="1">
                <a:off x="1889507" y="1995055"/>
                <a:ext cx="0" cy="72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4E337E5E-D02F-8746-6C3D-46C86067EA90}"/>
                </a:ext>
              </a:extLst>
            </p:cNvPr>
            <p:cNvGrpSpPr/>
            <p:nvPr/>
          </p:nvGrpSpPr>
          <p:grpSpPr>
            <a:xfrm>
              <a:off x="2403254" y="2350121"/>
              <a:ext cx="254550" cy="203654"/>
              <a:chOff x="1762232" y="1995055"/>
              <a:chExt cx="254550" cy="203654"/>
            </a:xfrm>
          </p:grpSpPr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D9BEAA9F-F78C-FA72-22DF-E13E0EC502A4}"/>
                  </a:ext>
                </a:extLst>
              </p:cNvPr>
              <p:cNvSpPr/>
              <p:nvPr/>
            </p:nvSpPr>
            <p:spPr>
              <a:xfrm>
                <a:off x="1762232" y="213523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060A8270-34B1-03E1-5F51-9BCCCBBB9F24}"/>
                  </a:ext>
                </a:extLst>
              </p:cNvPr>
              <p:cNvSpPr/>
              <p:nvPr/>
            </p:nvSpPr>
            <p:spPr>
              <a:xfrm>
                <a:off x="1949004" y="2128191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3D9AF90F-BF94-953F-3AAA-908A37407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2232" y="2067098"/>
                <a:ext cx="2545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46F6540-23E8-4EF5-B902-9CFD34EA3EBE}"/>
                  </a:ext>
                </a:extLst>
              </p:cNvPr>
              <p:cNvCxnSpPr/>
              <p:nvPr/>
            </p:nvCxnSpPr>
            <p:spPr>
              <a:xfrm flipV="1">
                <a:off x="1889507" y="1995055"/>
                <a:ext cx="0" cy="72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8" name="Elbow Connector 337">
              <a:extLst>
                <a:ext uri="{FF2B5EF4-FFF2-40B4-BE49-F238E27FC236}">
                  <a16:creationId xmlns:a16="http://schemas.microsoft.com/office/drawing/2014/main" id="{290F2861-E858-9945-F414-F747213B71A3}"/>
                </a:ext>
              </a:extLst>
            </p:cNvPr>
            <p:cNvCxnSpPr>
              <a:cxnSpLocks/>
              <a:stCxn id="214" idx="3"/>
              <a:endCxn id="326" idx="4"/>
            </p:cNvCxnSpPr>
            <p:nvPr/>
          </p:nvCxnSpPr>
          <p:spPr>
            <a:xfrm rot="16200000" flipV="1">
              <a:off x="2007831" y="2980936"/>
              <a:ext cx="855792" cy="1470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Elbow Connector 340">
              <a:extLst>
                <a:ext uri="{FF2B5EF4-FFF2-40B4-BE49-F238E27FC236}">
                  <a16:creationId xmlns:a16="http://schemas.microsoft.com/office/drawing/2014/main" id="{F101C648-48F9-566A-A491-0ED7C46A5497}"/>
                </a:ext>
              </a:extLst>
            </p:cNvPr>
            <p:cNvCxnSpPr>
              <a:cxnSpLocks/>
              <a:stCxn id="215" idx="3"/>
              <a:endCxn id="310" idx="6"/>
            </p:cNvCxnSpPr>
            <p:nvPr/>
          </p:nvCxnSpPr>
          <p:spPr>
            <a:xfrm rot="16200000" flipV="1">
              <a:off x="1801445" y="2486373"/>
              <a:ext cx="1296774" cy="54961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F329CF05-352D-1AFD-C274-E1042909531F}"/>
                </a:ext>
              </a:extLst>
            </p:cNvPr>
            <p:cNvGrpSpPr/>
            <p:nvPr/>
          </p:nvGrpSpPr>
          <p:grpSpPr>
            <a:xfrm>
              <a:off x="1888504" y="2144530"/>
              <a:ext cx="144229" cy="142875"/>
              <a:chOff x="3654425" y="1504950"/>
              <a:chExt cx="144229" cy="142875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DFC7696F-9B00-9CAB-2257-9FA81ED5A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D43D7700-C1BF-BC92-24DE-81BBBE91A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93BCCC6-E24E-6B6A-E047-C64470CC8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5254AB2E-4A4B-7799-8C96-828CCCD4A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D4148BE6-16CB-CED2-6CB9-CA1B42D3A10F}"/>
                </a:ext>
              </a:extLst>
            </p:cNvPr>
            <p:cNvGrpSpPr/>
            <p:nvPr/>
          </p:nvGrpSpPr>
          <p:grpSpPr>
            <a:xfrm>
              <a:off x="2550729" y="2531883"/>
              <a:ext cx="144229" cy="142875"/>
              <a:chOff x="3654425" y="1504950"/>
              <a:chExt cx="144229" cy="142875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A671D31-9773-06D3-DAB5-7567C2A60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1037A0EF-6FCC-14F4-4ED8-034A4FFCF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2DC0A9D-D1D1-193A-0AAD-3F4DA38E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62E956C-E408-F019-3171-6309B7D65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B839CF0-025E-8B2F-9B30-ABAA30122420}"/>
                </a:ext>
              </a:extLst>
            </p:cNvPr>
            <p:cNvSpPr txBox="1"/>
            <p:nvPr/>
          </p:nvSpPr>
          <p:spPr>
            <a:xfrm>
              <a:off x="2179696" y="8133944"/>
              <a:ext cx="139531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     2     3     A</a:t>
              </a:r>
            </a:p>
            <a:p>
              <a:pPr algn="ctr"/>
              <a:r>
                <a:rPr lang="en-US" sz="1400" dirty="0"/>
                <a:t>Keypad Columns</a:t>
              </a:r>
            </a:p>
          </p:txBody>
        </p:sp>
        <p:cxnSp>
          <p:nvCxnSpPr>
            <p:cNvPr id="434" name="Elbow Connector 433">
              <a:extLst>
                <a:ext uri="{FF2B5EF4-FFF2-40B4-BE49-F238E27FC236}">
                  <a16:creationId xmlns:a16="http://schemas.microsoft.com/office/drawing/2014/main" id="{6AA8ECA9-B237-B239-9DA3-FAB114B7B20E}"/>
                </a:ext>
              </a:extLst>
            </p:cNvPr>
            <p:cNvCxnSpPr>
              <a:cxnSpLocks/>
              <a:stCxn id="212" idx="3"/>
              <a:endCxn id="3" idx="4"/>
            </p:cNvCxnSpPr>
            <p:nvPr/>
          </p:nvCxnSpPr>
          <p:spPr>
            <a:xfrm rot="16200000" flipV="1">
              <a:off x="1568380" y="3120176"/>
              <a:ext cx="452745" cy="126037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C706F799-0024-FBDD-BEBA-D4C869468A16}"/>
                </a:ext>
              </a:extLst>
            </p:cNvPr>
            <p:cNvCxnSpPr>
              <a:cxnSpLocks/>
              <a:stCxn id="12" idx="4"/>
              <a:endCxn id="213" idx="3"/>
            </p:cNvCxnSpPr>
            <p:nvPr/>
          </p:nvCxnSpPr>
          <p:spPr>
            <a:xfrm rot="16200000" flipH="1">
              <a:off x="1922107" y="3182016"/>
              <a:ext cx="452745" cy="235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ED96222A-A190-0E51-0D3A-C10A96F0D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58" b="19496"/>
            <a:stretch/>
          </p:blipFill>
          <p:spPr>
            <a:xfrm>
              <a:off x="1564459" y="2302271"/>
              <a:ext cx="431800" cy="269468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9EABF2E6-FD19-8BDF-EA15-40247D9D3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244"/>
            <a:stretch/>
          </p:blipFill>
          <p:spPr>
            <a:xfrm rot="5400000">
              <a:off x="1350545" y="2477948"/>
              <a:ext cx="431800" cy="376990"/>
            </a:xfrm>
            <a:prstGeom prst="rect">
              <a:avLst/>
            </a:prstGeom>
          </p:spPr>
        </p:pic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59F9FB9-CA7F-6EF2-5FD5-761020C12D71}"/>
                </a:ext>
              </a:extLst>
            </p:cNvPr>
            <p:cNvCxnSpPr>
              <a:cxnSpLocks/>
              <a:stCxn id="211" idx="3"/>
              <a:endCxn id="449" idx="3"/>
            </p:cNvCxnSpPr>
            <p:nvPr/>
          </p:nvCxnSpPr>
          <p:spPr>
            <a:xfrm flipH="1" flipV="1">
              <a:off x="1566445" y="2882343"/>
              <a:ext cx="326" cy="52722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0352C669-5563-09F7-3325-42DE4CFAFF4D}"/>
                </a:ext>
              </a:extLst>
            </p:cNvPr>
            <p:cNvGrpSpPr/>
            <p:nvPr/>
          </p:nvGrpSpPr>
          <p:grpSpPr>
            <a:xfrm>
              <a:off x="1923618" y="2449364"/>
              <a:ext cx="144229" cy="142875"/>
              <a:chOff x="3654425" y="1504950"/>
              <a:chExt cx="144229" cy="142875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66000B21-CDA5-95C1-B4E4-C5F849CB6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7351FED7-2DA0-5B25-C392-EFA8581A2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F2903DA-87DA-276F-CA04-6352E8FA6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CF23326F-89CA-124C-EAF0-7DCF4ED5D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A6FAD5CB-8889-77DD-993C-CB99001FAE44}"/>
                </a:ext>
              </a:extLst>
            </p:cNvPr>
            <p:cNvSpPr txBox="1"/>
            <p:nvPr/>
          </p:nvSpPr>
          <p:spPr>
            <a:xfrm rot="16200000">
              <a:off x="3350503" y="8212841"/>
              <a:ext cx="478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SDA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4A86479-52A9-DD7D-1E77-EC545908B46C}"/>
                </a:ext>
              </a:extLst>
            </p:cNvPr>
            <p:cNvSpPr/>
            <p:nvPr/>
          </p:nvSpPr>
          <p:spPr>
            <a:xfrm>
              <a:off x="1699995" y="2893347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A0380E-1B18-83CF-8F24-05A109D7176B}"/>
                </a:ext>
              </a:extLst>
            </p:cNvPr>
            <p:cNvSpPr/>
            <p:nvPr/>
          </p:nvSpPr>
          <p:spPr>
            <a:xfrm>
              <a:off x="1886767" y="2886304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3305CC-F8A0-E2A3-95EA-B4BE8CF8D672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V="1">
              <a:off x="1709291" y="2825211"/>
              <a:ext cx="245254" cy="77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F72E178-094F-F0A4-52B5-22F532169470}"/>
                </a:ext>
              </a:extLst>
            </p:cNvPr>
            <p:cNvCxnSpPr>
              <a:cxnSpLocks/>
            </p:cNvCxnSpPr>
            <p:nvPr/>
          </p:nvCxnSpPr>
          <p:spPr>
            <a:xfrm>
              <a:off x="1916162" y="2934930"/>
              <a:ext cx="0" cy="7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04EA56-E3EF-8555-6341-5DE9E5476582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70" y="3017480"/>
              <a:ext cx="14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FB5817-F309-E1F7-4A99-686A1875A4A3}"/>
                </a:ext>
              </a:extLst>
            </p:cNvPr>
            <p:cNvCxnSpPr>
              <a:cxnSpLocks/>
            </p:cNvCxnSpPr>
            <p:nvPr/>
          </p:nvCxnSpPr>
          <p:spPr>
            <a:xfrm>
              <a:off x="1866582" y="3049230"/>
              <a:ext cx="1061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B1DF9F-9286-6C30-7A40-B2611DF63255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95" y="3077805"/>
              <a:ext cx="6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EE958D-9678-DC62-DC7C-E048C165F1A9}"/>
                </a:ext>
              </a:extLst>
            </p:cNvPr>
            <p:cNvSpPr/>
            <p:nvPr/>
          </p:nvSpPr>
          <p:spPr>
            <a:xfrm>
              <a:off x="2115563" y="2893347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68B3A1-5E69-1CC8-F908-4344BCB845C1}"/>
                </a:ext>
              </a:extLst>
            </p:cNvPr>
            <p:cNvSpPr/>
            <p:nvPr/>
          </p:nvSpPr>
          <p:spPr>
            <a:xfrm>
              <a:off x="2302335" y="2886304"/>
              <a:ext cx="63475" cy="63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C31F90-08EF-7B82-B5A1-51FEAD5C658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V="1">
              <a:off x="2124859" y="2825211"/>
              <a:ext cx="245254" cy="77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E16BA5-53D4-04A8-06F4-3212975FA5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7272" y="2934930"/>
              <a:ext cx="0" cy="79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54058A-E7BC-0213-EC70-0FF5502DF50E}"/>
                </a:ext>
              </a:extLst>
            </p:cNvPr>
            <p:cNvCxnSpPr>
              <a:cxnSpLocks/>
            </p:cNvCxnSpPr>
            <p:nvPr/>
          </p:nvCxnSpPr>
          <p:spPr>
            <a:xfrm>
              <a:off x="2268580" y="3017480"/>
              <a:ext cx="1442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CA11AF-8DFD-2F07-3A4A-2C2B8375E4C4}"/>
                </a:ext>
              </a:extLst>
            </p:cNvPr>
            <p:cNvCxnSpPr>
              <a:cxnSpLocks/>
            </p:cNvCxnSpPr>
            <p:nvPr/>
          </p:nvCxnSpPr>
          <p:spPr>
            <a:xfrm>
              <a:off x="2287692" y="3049230"/>
              <a:ext cx="1061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26AE4A-B9CE-B441-9CFF-9EBEED283D7C}"/>
                </a:ext>
              </a:extLst>
            </p:cNvPr>
            <p:cNvCxnSpPr>
              <a:cxnSpLocks/>
            </p:cNvCxnSpPr>
            <p:nvPr/>
          </p:nvCxnSpPr>
          <p:spPr>
            <a:xfrm>
              <a:off x="2307105" y="3077805"/>
              <a:ext cx="634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01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F31D-CEAA-4D4D-D125-DD67684C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 – SPI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9EA863-E64D-A0E5-3D01-EFDC499A7E92}"/>
              </a:ext>
            </a:extLst>
          </p:cNvPr>
          <p:cNvGrpSpPr/>
          <p:nvPr/>
        </p:nvGrpSpPr>
        <p:grpSpPr>
          <a:xfrm>
            <a:off x="-413370" y="1429279"/>
            <a:ext cx="8719391" cy="10571611"/>
            <a:chOff x="-413370" y="1429279"/>
            <a:chExt cx="8719391" cy="10571611"/>
          </a:xfrm>
        </p:grpSpPr>
        <p:grpSp>
          <p:nvGrpSpPr>
            <p:cNvPr id="3384" name="Group 3383">
              <a:extLst>
                <a:ext uri="{FF2B5EF4-FFF2-40B4-BE49-F238E27FC236}">
                  <a16:creationId xmlns:a16="http://schemas.microsoft.com/office/drawing/2014/main" id="{65EF0945-555F-1EFB-E43F-45FAE43EDFA7}"/>
                </a:ext>
              </a:extLst>
            </p:cNvPr>
            <p:cNvGrpSpPr/>
            <p:nvPr/>
          </p:nvGrpSpPr>
          <p:grpSpPr>
            <a:xfrm>
              <a:off x="-413370" y="1429279"/>
              <a:ext cx="8476376" cy="10457921"/>
              <a:chOff x="-1758076" y="1203602"/>
              <a:chExt cx="8476376" cy="10457921"/>
            </a:xfrm>
          </p:grpSpPr>
          <p:grpSp>
            <p:nvGrpSpPr>
              <p:cNvPr id="3360" name="Group 3359">
                <a:extLst>
                  <a:ext uri="{FF2B5EF4-FFF2-40B4-BE49-F238E27FC236}">
                    <a16:creationId xmlns:a16="http://schemas.microsoft.com/office/drawing/2014/main" id="{9A628F4B-0375-F8F5-1C93-26AA328A6492}"/>
                  </a:ext>
                </a:extLst>
              </p:cNvPr>
              <p:cNvGrpSpPr/>
              <p:nvPr/>
            </p:nvGrpSpPr>
            <p:grpSpPr>
              <a:xfrm>
                <a:off x="-1758076" y="3886200"/>
                <a:ext cx="8476376" cy="5918200"/>
                <a:chOff x="-1758076" y="3886200"/>
                <a:chExt cx="8476376" cy="5918200"/>
              </a:xfrm>
            </p:grpSpPr>
            <p:grpSp>
              <p:nvGrpSpPr>
                <p:cNvPr id="3169" name="Group 3168">
                  <a:extLst>
                    <a:ext uri="{FF2B5EF4-FFF2-40B4-BE49-F238E27FC236}">
                      <a16:creationId xmlns:a16="http://schemas.microsoft.com/office/drawing/2014/main" id="{84C576C6-DBD2-4409-9771-11C11F02DDDD}"/>
                    </a:ext>
                  </a:extLst>
                </p:cNvPr>
                <p:cNvGrpSpPr/>
                <p:nvPr/>
              </p:nvGrpSpPr>
              <p:grpSpPr>
                <a:xfrm>
                  <a:off x="-1758076" y="3886200"/>
                  <a:ext cx="8476376" cy="5918200"/>
                  <a:chOff x="-1758076" y="3886200"/>
                  <a:chExt cx="8476376" cy="5918200"/>
                </a:xfrm>
              </p:grpSpPr>
              <p:sp>
                <p:nvSpPr>
                  <p:cNvPr id="3160" name="Freeform 3159">
                    <a:extLst>
                      <a:ext uri="{FF2B5EF4-FFF2-40B4-BE49-F238E27FC236}">
                        <a16:creationId xmlns:a16="http://schemas.microsoft.com/office/drawing/2014/main" id="{D39D0844-766D-F57C-F52A-65D7D7E8A77D}"/>
                      </a:ext>
                    </a:extLst>
                  </p:cNvPr>
                  <p:cNvSpPr/>
                  <p:nvPr/>
                </p:nvSpPr>
                <p:spPr>
                  <a:xfrm>
                    <a:off x="-927100" y="3886200"/>
                    <a:ext cx="7645400" cy="5918200"/>
                  </a:xfrm>
                  <a:custGeom>
                    <a:avLst/>
                    <a:gdLst>
                      <a:gd name="connsiteX0" fmla="*/ 25400 w 7645400"/>
                      <a:gd name="connsiteY0" fmla="*/ 0 h 5918200"/>
                      <a:gd name="connsiteX1" fmla="*/ 7366000 w 7645400"/>
                      <a:gd name="connsiteY1" fmla="*/ 0 h 5918200"/>
                      <a:gd name="connsiteX2" fmla="*/ 7366000 w 7645400"/>
                      <a:gd name="connsiteY2" fmla="*/ 1397000 h 5918200"/>
                      <a:gd name="connsiteX3" fmla="*/ 7645400 w 7645400"/>
                      <a:gd name="connsiteY3" fmla="*/ 1676400 h 5918200"/>
                      <a:gd name="connsiteX4" fmla="*/ 7645400 w 7645400"/>
                      <a:gd name="connsiteY4" fmla="*/ 5346700 h 5918200"/>
                      <a:gd name="connsiteX5" fmla="*/ 7378700 w 7645400"/>
                      <a:gd name="connsiteY5" fmla="*/ 5613400 h 5918200"/>
                      <a:gd name="connsiteX6" fmla="*/ 7378700 w 7645400"/>
                      <a:gd name="connsiteY6" fmla="*/ 5918200 h 5918200"/>
                      <a:gd name="connsiteX7" fmla="*/ 0 w 7645400"/>
                      <a:gd name="connsiteY7" fmla="*/ 5918200 h 5918200"/>
                      <a:gd name="connsiteX8" fmla="*/ 25400 w 7645400"/>
                      <a:gd name="connsiteY8" fmla="*/ 0 h 5918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45400" h="5918200">
                        <a:moveTo>
                          <a:pt x="25400" y="0"/>
                        </a:moveTo>
                        <a:lnTo>
                          <a:pt x="7366000" y="0"/>
                        </a:lnTo>
                        <a:lnTo>
                          <a:pt x="7366000" y="1397000"/>
                        </a:lnTo>
                        <a:lnTo>
                          <a:pt x="7645400" y="1676400"/>
                        </a:lnTo>
                        <a:lnTo>
                          <a:pt x="7645400" y="5346700"/>
                        </a:lnTo>
                        <a:lnTo>
                          <a:pt x="7378700" y="5613400"/>
                        </a:lnTo>
                        <a:lnTo>
                          <a:pt x="7378700" y="5918200"/>
                        </a:lnTo>
                        <a:lnTo>
                          <a:pt x="0" y="5918200"/>
                        </a:lnTo>
                        <a:lnTo>
                          <a:pt x="25400" y="0"/>
                        </a:lnTo>
                        <a:close/>
                      </a:path>
                    </a:pathLst>
                  </a:custGeom>
                  <a:solidFill>
                    <a:srgbClr val="007F7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61" name="Rectangle 3160">
                    <a:extLst>
                      <a:ext uri="{FF2B5EF4-FFF2-40B4-BE49-F238E27FC236}">
                        <a16:creationId xmlns:a16="http://schemas.microsoft.com/office/drawing/2014/main" id="{121399D3-362D-3EC1-EAE1-0A14EA8B466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1491597" y="4528203"/>
                    <a:ext cx="1364818" cy="189777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62" name="Rectangle 3161">
                    <a:extLst>
                      <a:ext uri="{FF2B5EF4-FFF2-40B4-BE49-F238E27FC236}">
                        <a16:creationId xmlns:a16="http://schemas.microsoft.com/office/drawing/2014/main" id="{AD5DEEEC-DE74-9426-76F3-F660BC9F309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06122" y="5790497"/>
                    <a:ext cx="149585" cy="38885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63" name="Rectangle 3162">
                    <a:extLst>
                      <a:ext uri="{FF2B5EF4-FFF2-40B4-BE49-F238E27FC236}">
                        <a16:creationId xmlns:a16="http://schemas.microsoft.com/office/drawing/2014/main" id="{4746D6C9-5BEF-BD82-6E33-005E4BF663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06122" y="5505206"/>
                    <a:ext cx="149585" cy="38885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64" name="Rectangle 3163">
                    <a:extLst>
                      <a:ext uri="{FF2B5EF4-FFF2-40B4-BE49-F238E27FC236}">
                        <a16:creationId xmlns:a16="http://schemas.microsoft.com/office/drawing/2014/main" id="{CD1C4DC7-63CD-74DF-0FBA-BE8CB37711B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28805" y="4903187"/>
                    <a:ext cx="149585" cy="38885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65" name="Rectangle 3164">
                    <a:extLst>
                      <a:ext uri="{FF2B5EF4-FFF2-40B4-BE49-F238E27FC236}">
                        <a16:creationId xmlns:a16="http://schemas.microsoft.com/office/drawing/2014/main" id="{A79BA29D-A7C9-52A9-C154-8EF4C70AD9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17430" y="5520206"/>
                    <a:ext cx="149585" cy="38885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66" name="Rectangle 3165">
                    <a:extLst>
                      <a:ext uri="{FF2B5EF4-FFF2-40B4-BE49-F238E27FC236}">
                        <a16:creationId xmlns:a16="http://schemas.microsoft.com/office/drawing/2014/main" id="{8E8B06D3-0941-2CA8-E7CC-A39C81D3DED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64550" y="6409469"/>
                    <a:ext cx="878813" cy="55964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67" name="Rectangle 3166">
                    <a:extLst>
                      <a:ext uri="{FF2B5EF4-FFF2-40B4-BE49-F238E27FC236}">
                        <a16:creationId xmlns:a16="http://schemas.microsoft.com/office/drawing/2014/main" id="{66F03229-217A-AA04-8C5E-042201C160DC}"/>
                      </a:ext>
                    </a:extLst>
                  </p:cNvPr>
                  <p:cNvSpPr/>
                  <p:nvPr/>
                </p:nvSpPr>
                <p:spPr>
                  <a:xfrm>
                    <a:off x="2203596" y="7424058"/>
                    <a:ext cx="4019403" cy="113574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68" name="Rounded Rectangle 3167">
                    <a:extLst>
                      <a:ext uri="{FF2B5EF4-FFF2-40B4-BE49-F238E27FC236}">
                        <a16:creationId xmlns:a16="http://schemas.microsoft.com/office/drawing/2014/main" id="{8B820A83-4CED-9898-9CBC-20C834490E30}"/>
                      </a:ext>
                    </a:extLst>
                  </p:cNvPr>
                  <p:cNvSpPr/>
                  <p:nvPr/>
                </p:nvSpPr>
                <p:spPr>
                  <a:xfrm>
                    <a:off x="-1219200" y="8356600"/>
                    <a:ext cx="1600200" cy="101600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3359" name="Group 3358">
                  <a:extLst>
                    <a:ext uri="{FF2B5EF4-FFF2-40B4-BE49-F238E27FC236}">
                      <a16:creationId xmlns:a16="http://schemas.microsoft.com/office/drawing/2014/main" id="{8D892489-50B8-01E8-42E3-BFD03FC9BD51}"/>
                    </a:ext>
                  </a:extLst>
                </p:cNvPr>
                <p:cNvGrpSpPr/>
                <p:nvPr/>
              </p:nvGrpSpPr>
              <p:grpSpPr>
                <a:xfrm>
                  <a:off x="2065148" y="3975663"/>
                  <a:ext cx="4264928" cy="5707792"/>
                  <a:chOff x="2065148" y="3975663"/>
                  <a:chExt cx="4264928" cy="5707792"/>
                </a:xfrm>
              </p:grpSpPr>
              <p:grpSp>
                <p:nvGrpSpPr>
                  <p:cNvPr id="3326" name="Group 3325">
                    <a:extLst>
                      <a:ext uri="{FF2B5EF4-FFF2-40B4-BE49-F238E27FC236}">
                        <a16:creationId xmlns:a16="http://schemas.microsoft.com/office/drawing/2014/main" id="{76E71C14-8A41-8E09-87A7-E27E16EF63B4}"/>
                      </a:ext>
                    </a:extLst>
                  </p:cNvPr>
                  <p:cNvGrpSpPr/>
                  <p:nvPr/>
                </p:nvGrpSpPr>
                <p:grpSpPr>
                  <a:xfrm>
                    <a:off x="4098038" y="3975663"/>
                    <a:ext cx="2215441" cy="191077"/>
                    <a:chOff x="9734260" y="5242351"/>
                    <a:chExt cx="2215441" cy="191077"/>
                  </a:xfrm>
                </p:grpSpPr>
                <p:sp>
                  <p:nvSpPr>
                    <p:cNvPr id="3318" name="Oval 3317">
                      <a:extLst>
                        <a:ext uri="{FF2B5EF4-FFF2-40B4-BE49-F238E27FC236}">
                          <a16:creationId xmlns:a16="http://schemas.microsoft.com/office/drawing/2014/main" id="{896363E3-3D74-38CE-19E2-E64D27BAE57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9734260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19" name="Oval 3318">
                      <a:extLst>
                        <a:ext uri="{FF2B5EF4-FFF2-40B4-BE49-F238E27FC236}">
                          <a16:creationId xmlns:a16="http://schemas.microsoft.com/office/drawing/2014/main" id="{38B24167-2340-037D-B065-CAF02F498D9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019408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20" name="Oval 3319">
                      <a:extLst>
                        <a:ext uri="{FF2B5EF4-FFF2-40B4-BE49-F238E27FC236}">
                          <a16:creationId xmlns:a16="http://schemas.microsoft.com/office/drawing/2014/main" id="{106D3BBC-218F-C9D6-6CFC-37E3EE9A964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309229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21" name="Oval 3320">
                      <a:extLst>
                        <a:ext uri="{FF2B5EF4-FFF2-40B4-BE49-F238E27FC236}">
                          <a16:creationId xmlns:a16="http://schemas.microsoft.com/office/drawing/2014/main" id="{A325AB8C-A189-A495-854E-B6E2067CB2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599050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22" name="Oval 3321">
                      <a:extLst>
                        <a:ext uri="{FF2B5EF4-FFF2-40B4-BE49-F238E27FC236}">
                          <a16:creationId xmlns:a16="http://schemas.microsoft.com/office/drawing/2014/main" id="{52257B33-E0CB-EC67-78AE-4F33A6C4A3D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889160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23" name="Oval 3322">
                      <a:extLst>
                        <a:ext uri="{FF2B5EF4-FFF2-40B4-BE49-F238E27FC236}">
                          <a16:creationId xmlns:a16="http://schemas.microsoft.com/office/drawing/2014/main" id="{59E56528-A005-26BD-0B14-38A1FADED17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178981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24" name="Oval 3323">
                      <a:extLst>
                        <a:ext uri="{FF2B5EF4-FFF2-40B4-BE49-F238E27FC236}">
                          <a16:creationId xmlns:a16="http://schemas.microsoft.com/office/drawing/2014/main" id="{ACC8FC91-CB16-5DAA-A0D9-532510B813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468802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25" name="Oval 3324">
                      <a:extLst>
                        <a:ext uri="{FF2B5EF4-FFF2-40B4-BE49-F238E27FC236}">
                          <a16:creationId xmlns:a16="http://schemas.microsoft.com/office/drawing/2014/main" id="{761D6A3B-79BD-5F99-4BC6-BA6D3C2F446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758624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grpSp>
                <p:nvGrpSpPr>
                  <p:cNvPr id="3327" name="Group 3326">
                    <a:extLst>
                      <a:ext uri="{FF2B5EF4-FFF2-40B4-BE49-F238E27FC236}">
                        <a16:creationId xmlns:a16="http://schemas.microsoft.com/office/drawing/2014/main" id="{A1639903-947F-EA3C-CE11-800C98B778C4}"/>
                      </a:ext>
                    </a:extLst>
                  </p:cNvPr>
                  <p:cNvGrpSpPr/>
                  <p:nvPr/>
                </p:nvGrpSpPr>
                <p:grpSpPr>
                  <a:xfrm>
                    <a:off x="2173421" y="3975663"/>
                    <a:ext cx="1640472" cy="191077"/>
                    <a:chOff x="10309229" y="5242351"/>
                    <a:chExt cx="1640472" cy="191077"/>
                  </a:xfrm>
                </p:grpSpPr>
                <p:sp>
                  <p:nvSpPr>
                    <p:cNvPr id="3330" name="Oval 3329">
                      <a:extLst>
                        <a:ext uri="{FF2B5EF4-FFF2-40B4-BE49-F238E27FC236}">
                          <a16:creationId xmlns:a16="http://schemas.microsoft.com/office/drawing/2014/main" id="{000CAFBD-B128-E072-79F4-7D157F8AF2C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309229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31" name="Oval 3330">
                      <a:extLst>
                        <a:ext uri="{FF2B5EF4-FFF2-40B4-BE49-F238E27FC236}">
                          <a16:creationId xmlns:a16="http://schemas.microsoft.com/office/drawing/2014/main" id="{61F8BBD1-EB5C-5731-B420-3DA076F8947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599050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32" name="Oval 3331">
                      <a:extLst>
                        <a:ext uri="{FF2B5EF4-FFF2-40B4-BE49-F238E27FC236}">
                          <a16:creationId xmlns:a16="http://schemas.microsoft.com/office/drawing/2014/main" id="{6CC63BE4-1985-B841-8A0D-1D68360DAB4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889160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33" name="Oval 3332">
                      <a:extLst>
                        <a:ext uri="{FF2B5EF4-FFF2-40B4-BE49-F238E27FC236}">
                          <a16:creationId xmlns:a16="http://schemas.microsoft.com/office/drawing/2014/main" id="{5012E2A1-BC5B-94CD-F0E0-928C703ED14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178981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34" name="Oval 3333">
                      <a:extLst>
                        <a:ext uri="{FF2B5EF4-FFF2-40B4-BE49-F238E27FC236}">
                          <a16:creationId xmlns:a16="http://schemas.microsoft.com/office/drawing/2014/main" id="{DD3E5AEE-6D38-836C-5E8B-8D86D6574F0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468802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35" name="Oval 3334">
                      <a:extLst>
                        <a:ext uri="{FF2B5EF4-FFF2-40B4-BE49-F238E27FC236}">
                          <a16:creationId xmlns:a16="http://schemas.microsoft.com/office/drawing/2014/main" id="{36325A2B-8819-DB74-BF5F-650026A4FF0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758624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grpSp>
                <p:nvGrpSpPr>
                  <p:cNvPr id="3336" name="Group 3335">
                    <a:extLst>
                      <a:ext uri="{FF2B5EF4-FFF2-40B4-BE49-F238E27FC236}">
                        <a16:creationId xmlns:a16="http://schemas.microsoft.com/office/drawing/2014/main" id="{659DF611-2BA8-24F1-B139-9878E6F20A40}"/>
                      </a:ext>
                    </a:extLst>
                  </p:cNvPr>
                  <p:cNvGrpSpPr/>
                  <p:nvPr/>
                </p:nvGrpSpPr>
                <p:grpSpPr>
                  <a:xfrm>
                    <a:off x="4689604" y="9492378"/>
                    <a:ext cx="1640472" cy="191077"/>
                    <a:chOff x="10309229" y="5242351"/>
                    <a:chExt cx="1640472" cy="191077"/>
                  </a:xfrm>
                </p:grpSpPr>
                <p:sp>
                  <p:nvSpPr>
                    <p:cNvPr id="3337" name="Oval 3336">
                      <a:extLst>
                        <a:ext uri="{FF2B5EF4-FFF2-40B4-BE49-F238E27FC236}">
                          <a16:creationId xmlns:a16="http://schemas.microsoft.com/office/drawing/2014/main" id="{95DB38DF-0C02-9716-F22E-781C6B4FB55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309229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38" name="Oval 3337">
                      <a:extLst>
                        <a:ext uri="{FF2B5EF4-FFF2-40B4-BE49-F238E27FC236}">
                          <a16:creationId xmlns:a16="http://schemas.microsoft.com/office/drawing/2014/main" id="{DD10A90D-8980-75B1-E0F4-A407CB33E4E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599050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39" name="Oval 3338">
                      <a:extLst>
                        <a:ext uri="{FF2B5EF4-FFF2-40B4-BE49-F238E27FC236}">
                          <a16:creationId xmlns:a16="http://schemas.microsoft.com/office/drawing/2014/main" id="{90C77C4E-0080-4B4B-C2F9-62EC50C76DC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889160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40" name="Oval 3339">
                      <a:extLst>
                        <a:ext uri="{FF2B5EF4-FFF2-40B4-BE49-F238E27FC236}">
                          <a16:creationId xmlns:a16="http://schemas.microsoft.com/office/drawing/2014/main" id="{C35A505A-7049-32EB-C532-D4C8D818920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178981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41" name="Oval 3340">
                      <a:extLst>
                        <a:ext uri="{FF2B5EF4-FFF2-40B4-BE49-F238E27FC236}">
                          <a16:creationId xmlns:a16="http://schemas.microsoft.com/office/drawing/2014/main" id="{C62489BB-8FCF-644B-E939-06B6027FAA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468802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42" name="Oval 3341">
                      <a:extLst>
                        <a:ext uri="{FF2B5EF4-FFF2-40B4-BE49-F238E27FC236}">
                          <a16:creationId xmlns:a16="http://schemas.microsoft.com/office/drawing/2014/main" id="{C8C56E13-0868-693B-2D41-92B9CF0BFB7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758624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grpSp>
                <p:nvGrpSpPr>
                  <p:cNvPr id="3343" name="Group 3342">
                    <a:extLst>
                      <a:ext uri="{FF2B5EF4-FFF2-40B4-BE49-F238E27FC236}">
                        <a16:creationId xmlns:a16="http://schemas.microsoft.com/office/drawing/2014/main" id="{9146DF84-CA10-41DF-DC13-F0B2382B2265}"/>
                      </a:ext>
                    </a:extLst>
                  </p:cNvPr>
                  <p:cNvGrpSpPr/>
                  <p:nvPr/>
                </p:nvGrpSpPr>
                <p:grpSpPr>
                  <a:xfrm>
                    <a:off x="2065148" y="9492377"/>
                    <a:ext cx="2215441" cy="191077"/>
                    <a:chOff x="9734260" y="5242351"/>
                    <a:chExt cx="2215441" cy="191077"/>
                  </a:xfrm>
                </p:grpSpPr>
                <p:sp>
                  <p:nvSpPr>
                    <p:cNvPr id="3344" name="Oval 3343">
                      <a:extLst>
                        <a:ext uri="{FF2B5EF4-FFF2-40B4-BE49-F238E27FC236}">
                          <a16:creationId xmlns:a16="http://schemas.microsoft.com/office/drawing/2014/main" id="{6FC28220-6615-10AE-B941-2870121A41D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9734260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45" name="Oval 3344">
                      <a:extLst>
                        <a:ext uri="{FF2B5EF4-FFF2-40B4-BE49-F238E27FC236}">
                          <a16:creationId xmlns:a16="http://schemas.microsoft.com/office/drawing/2014/main" id="{0EEF340E-2DC4-B049-96CF-504AE437BB2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019408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46" name="Oval 3345">
                      <a:extLst>
                        <a:ext uri="{FF2B5EF4-FFF2-40B4-BE49-F238E27FC236}">
                          <a16:creationId xmlns:a16="http://schemas.microsoft.com/office/drawing/2014/main" id="{0441F9A5-8978-FFC2-FCC7-3AE7C63FD99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309229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47" name="Oval 3346">
                      <a:extLst>
                        <a:ext uri="{FF2B5EF4-FFF2-40B4-BE49-F238E27FC236}">
                          <a16:creationId xmlns:a16="http://schemas.microsoft.com/office/drawing/2014/main" id="{7C0D964B-B936-301B-FEB9-F765107759E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599050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48" name="Oval 3347">
                      <a:extLst>
                        <a:ext uri="{FF2B5EF4-FFF2-40B4-BE49-F238E27FC236}">
                          <a16:creationId xmlns:a16="http://schemas.microsoft.com/office/drawing/2014/main" id="{9139E587-E2CA-D39C-FBE1-E9DD094DE42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889160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49" name="Oval 3348">
                      <a:extLst>
                        <a:ext uri="{FF2B5EF4-FFF2-40B4-BE49-F238E27FC236}">
                          <a16:creationId xmlns:a16="http://schemas.microsoft.com/office/drawing/2014/main" id="{E830AA70-8772-F885-50A3-8956DB6B419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178981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50" name="Oval 3349">
                      <a:extLst>
                        <a:ext uri="{FF2B5EF4-FFF2-40B4-BE49-F238E27FC236}">
                          <a16:creationId xmlns:a16="http://schemas.microsoft.com/office/drawing/2014/main" id="{FE2F279D-1C27-5604-33B2-43C3027DB9E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468802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351" name="Oval 3350">
                      <a:extLst>
                        <a:ext uri="{FF2B5EF4-FFF2-40B4-BE49-F238E27FC236}">
                          <a16:creationId xmlns:a16="http://schemas.microsoft.com/office/drawing/2014/main" id="{644FBDE9-D0A1-A143-5B85-BA62AF1F686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758624" y="5242351"/>
                      <a:ext cx="191077" cy="191077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</p:grpSp>
          </p:grpSp>
          <p:grpSp>
            <p:nvGrpSpPr>
              <p:cNvPr id="3352" name="Group 3351">
                <a:extLst>
                  <a:ext uri="{FF2B5EF4-FFF2-40B4-BE49-F238E27FC236}">
                    <a16:creationId xmlns:a16="http://schemas.microsoft.com/office/drawing/2014/main" id="{ADFCEE89-70D7-FB54-778E-3F73A052D7A5}"/>
                  </a:ext>
                </a:extLst>
              </p:cNvPr>
              <p:cNvGrpSpPr/>
              <p:nvPr/>
            </p:nvGrpSpPr>
            <p:grpSpPr>
              <a:xfrm>
                <a:off x="1002871" y="3975663"/>
                <a:ext cx="1060541" cy="191077"/>
                <a:chOff x="10889160" y="5242351"/>
                <a:chExt cx="1060541" cy="191077"/>
              </a:xfrm>
            </p:grpSpPr>
            <p:sp>
              <p:nvSpPr>
                <p:cNvPr id="3355" name="Oval 3354">
                  <a:extLst>
                    <a:ext uri="{FF2B5EF4-FFF2-40B4-BE49-F238E27FC236}">
                      <a16:creationId xmlns:a16="http://schemas.microsoft.com/office/drawing/2014/main" id="{2ED270D2-7649-59D8-F0E6-15A9E2DCE01E}"/>
                    </a:ext>
                  </a:extLst>
                </p:cNvPr>
                <p:cNvSpPr/>
                <p:nvPr/>
              </p:nvSpPr>
              <p:spPr>
                <a:xfrm rot="16200000">
                  <a:off x="10889160" y="5242351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356" name="Oval 3355">
                  <a:extLst>
                    <a:ext uri="{FF2B5EF4-FFF2-40B4-BE49-F238E27FC236}">
                      <a16:creationId xmlns:a16="http://schemas.microsoft.com/office/drawing/2014/main" id="{611A9E1D-AFFD-5608-9407-DB778763604B}"/>
                    </a:ext>
                  </a:extLst>
                </p:cNvPr>
                <p:cNvSpPr/>
                <p:nvPr/>
              </p:nvSpPr>
              <p:spPr>
                <a:xfrm rot="16200000">
                  <a:off x="11178981" y="5242351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357" name="Oval 3356">
                  <a:extLst>
                    <a:ext uri="{FF2B5EF4-FFF2-40B4-BE49-F238E27FC236}">
                      <a16:creationId xmlns:a16="http://schemas.microsoft.com/office/drawing/2014/main" id="{DBDFFEF0-882D-343B-AD1A-D0E29864611D}"/>
                    </a:ext>
                  </a:extLst>
                </p:cNvPr>
                <p:cNvSpPr/>
                <p:nvPr/>
              </p:nvSpPr>
              <p:spPr>
                <a:xfrm rot="16200000">
                  <a:off x="11468802" y="5242351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358" name="Oval 3357">
                  <a:extLst>
                    <a:ext uri="{FF2B5EF4-FFF2-40B4-BE49-F238E27FC236}">
                      <a16:creationId xmlns:a16="http://schemas.microsoft.com/office/drawing/2014/main" id="{67DCBADD-C8D9-3DF4-F16F-00F06F3968D9}"/>
                    </a:ext>
                  </a:extLst>
                </p:cNvPr>
                <p:cNvSpPr/>
                <p:nvPr/>
              </p:nvSpPr>
              <p:spPr>
                <a:xfrm rot="16200000">
                  <a:off x="11758624" y="5242351"/>
                  <a:ext cx="191077" cy="19107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3376" name="Group 3375">
                <a:extLst>
                  <a:ext uri="{FF2B5EF4-FFF2-40B4-BE49-F238E27FC236}">
                    <a16:creationId xmlns:a16="http://schemas.microsoft.com/office/drawing/2014/main" id="{DDFAF9B2-F4C8-92F6-8894-A48E10AD1ADC}"/>
                  </a:ext>
                </a:extLst>
              </p:cNvPr>
              <p:cNvGrpSpPr/>
              <p:nvPr/>
            </p:nvGrpSpPr>
            <p:grpSpPr>
              <a:xfrm>
                <a:off x="4546543" y="9732885"/>
                <a:ext cx="1899646" cy="1928638"/>
                <a:chOff x="4546543" y="9732885"/>
                <a:chExt cx="1899646" cy="1928638"/>
              </a:xfrm>
            </p:grpSpPr>
            <p:sp>
              <p:nvSpPr>
                <p:cNvPr id="3361" name="Rectangle 3360">
                  <a:extLst>
                    <a:ext uri="{FF2B5EF4-FFF2-40B4-BE49-F238E27FC236}">
                      <a16:creationId xmlns:a16="http://schemas.microsoft.com/office/drawing/2014/main" id="{01217F2E-8C59-B8A9-3008-B9A6FE65F94F}"/>
                    </a:ext>
                  </a:extLst>
                </p:cNvPr>
                <p:cNvSpPr/>
                <p:nvPr/>
              </p:nvSpPr>
              <p:spPr>
                <a:xfrm rot="16200000">
                  <a:off x="4463970" y="10640427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PC0</a:t>
                  </a:r>
                </a:p>
              </p:txBody>
            </p:sp>
            <p:sp>
              <p:nvSpPr>
                <p:cNvPr id="3362" name="Rectangle 3361">
                  <a:extLst>
                    <a:ext uri="{FF2B5EF4-FFF2-40B4-BE49-F238E27FC236}">
                      <a16:creationId xmlns:a16="http://schemas.microsoft.com/office/drawing/2014/main" id="{3F64CF27-081C-C044-1FA2-1EAE7BA1AC8A}"/>
                    </a:ext>
                  </a:extLst>
                </p:cNvPr>
                <p:cNvSpPr/>
                <p:nvPr/>
              </p:nvSpPr>
              <p:spPr>
                <a:xfrm rot="16200000">
                  <a:off x="4752147" y="10640427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PC1</a:t>
                  </a:r>
                </a:p>
              </p:txBody>
            </p:sp>
            <p:sp>
              <p:nvSpPr>
                <p:cNvPr id="3363" name="Rectangle 3362">
                  <a:extLst>
                    <a:ext uri="{FF2B5EF4-FFF2-40B4-BE49-F238E27FC236}">
                      <a16:creationId xmlns:a16="http://schemas.microsoft.com/office/drawing/2014/main" id="{2C42CB56-3121-BE81-3146-97930261B75C}"/>
                    </a:ext>
                  </a:extLst>
                </p:cNvPr>
                <p:cNvSpPr/>
                <p:nvPr/>
              </p:nvSpPr>
              <p:spPr>
                <a:xfrm rot="16200000">
                  <a:off x="5045101" y="10640427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PC2</a:t>
                  </a:r>
                </a:p>
              </p:txBody>
            </p:sp>
            <p:sp>
              <p:nvSpPr>
                <p:cNvPr id="3364" name="Rectangle 3363">
                  <a:extLst>
                    <a:ext uri="{FF2B5EF4-FFF2-40B4-BE49-F238E27FC236}">
                      <a16:creationId xmlns:a16="http://schemas.microsoft.com/office/drawing/2014/main" id="{FF9B8516-B915-A4BA-697C-4E1C7104852A}"/>
                    </a:ext>
                  </a:extLst>
                </p:cNvPr>
                <p:cNvSpPr/>
                <p:nvPr/>
              </p:nvSpPr>
              <p:spPr>
                <a:xfrm rot="16200000">
                  <a:off x="5337649" y="10640427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PC3</a:t>
                  </a:r>
                </a:p>
              </p:txBody>
            </p:sp>
            <p:sp>
              <p:nvSpPr>
                <p:cNvPr id="3365" name="Rectangle 3364">
                  <a:extLst>
                    <a:ext uri="{FF2B5EF4-FFF2-40B4-BE49-F238E27FC236}">
                      <a16:creationId xmlns:a16="http://schemas.microsoft.com/office/drawing/2014/main" id="{093C03D6-511C-E9C9-15E3-843B52D8CE45}"/>
                    </a:ext>
                  </a:extLst>
                </p:cNvPr>
                <p:cNvSpPr/>
                <p:nvPr/>
              </p:nvSpPr>
              <p:spPr>
                <a:xfrm rot="16200000">
                  <a:off x="5624926" y="10639953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PC4</a:t>
                  </a:r>
                </a:p>
              </p:txBody>
            </p:sp>
            <p:sp>
              <p:nvSpPr>
                <p:cNvPr id="3366" name="Rectangle 3365">
                  <a:extLst>
                    <a:ext uri="{FF2B5EF4-FFF2-40B4-BE49-F238E27FC236}">
                      <a16:creationId xmlns:a16="http://schemas.microsoft.com/office/drawing/2014/main" id="{4783EDF8-8CAF-09D0-1CD7-D8557A165622}"/>
                    </a:ext>
                  </a:extLst>
                </p:cNvPr>
                <p:cNvSpPr/>
                <p:nvPr/>
              </p:nvSpPr>
              <p:spPr>
                <a:xfrm rot="16200000">
                  <a:off x="5909639" y="10640427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PC5</a:t>
                  </a:r>
                </a:p>
              </p:txBody>
            </p:sp>
            <p:sp>
              <p:nvSpPr>
                <p:cNvPr id="3367" name="TextBox 3366">
                  <a:extLst>
                    <a:ext uri="{FF2B5EF4-FFF2-40B4-BE49-F238E27FC236}">
                      <a16:creationId xmlns:a16="http://schemas.microsoft.com/office/drawing/2014/main" id="{40B5D736-B46B-A83F-5717-D05666CC2DE1}"/>
                    </a:ext>
                  </a:extLst>
                </p:cNvPr>
                <p:cNvSpPr txBox="1"/>
                <p:nvPr/>
              </p:nvSpPr>
              <p:spPr>
                <a:xfrm rot="16200000">
                  <a:off x="4319660" y="10018148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A0/D14</a:t>
                  </a:r>
                </a:p>
              </p:txBody>
            </p:sp>
            <p:sp>
              <p:nvSpPr>
                <p:cNvPr id="3368" name="TextBox 3367">
                  <a:extLst>
                    <a:ext uri="{FF2B5EF4-FFF2-40B4-BE49-F238E27FC236}">
                      <a16:creationId xmlns:a16="http://schemas.microsoft.com/office/drawing/2014/main" id="{CEE7724B-8DBE-2DDC-5ADF-FF6FD5189EDD}"/>
                    </a:ext>
                  </a:extLst>
                </p:cNvPr>
                <p:cNvSpPr txBox="1"/>
                <p:nvPr/>
              </p:nvSpPr>
              <p:spPr>
                <a:xfrm rot="16200000">
                  <a:off x="4607613" y="10024657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A1/D15</a:t>
                  </a:r>
                </a:p>
              </p:txBody>
            </p:sp>
            <p:sp>
              <p:nvSpPr>
                <p:cNvPr id="3369" name="TextBox 3368">
                  <a:extLst>
                    <a:ext uri="{FF2B5EF4-FFF2-40B4-BE49-F238E27FC236}">
                      <a16:creationId xmlns:a16="http://schemas.microsoft.com/office/drawing/2014/main" id="{A29EB963-B123-EE55-0D63-65BA7058BF39}"/>
                    </a:ext>
                  </a:extLst>
                </p:cNvPr>
                <p:cNvSpPr txBox="1"/>
                <p:nvPr/>
              </p:nvSpPr>
              <p:spPr>
                <a:xfrm rot="16200000">
                  <a:off x="4900543" y="10018623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A2/D16</a:t>
                  </a:r>
                </a:p>
              </p:txBody>
            </p:sp>
            <p:sp>
              <p:nvSpPr>
                <p:cNvPr id="3370" name="TextBox 3369">
                  <a:extLst>
                    <a:ext uri="{FF2B5EF4-FFF2-40B4-BE49-F238E27FC236}">
                      <a16:creationId xmlns:a16="http://schemas.microsoft.com/office/drawing/2014/main" id="{171BFD45-12D2-BBA1-C83E-C2A8E620CAE1}"/>
                    </a:ext>
                  </a:extLst>
                </p:cNvPr>
                <p:cNvSpPr txBox="1"/>
                <p:nvPr/>
              </p:nvSpPr>
              <p:spPr>
                <a:xfrm rot="16200000">
                  <a:off x="5183030" y="10018146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A3/D17</a:t>
                  </a:r>
                </a:p>
              </p:txBody>
            </p:sp>
            <p:sp>
              <p:nvSpPr>
                <p:cNvPr id="3371" name="TextBox 3370">
                  <a:extLst>
                    <a:ext uri="{FF2B5EF4-FFF2-40B4-BE49-F238E27FC236}">
                      <a16:creationId xmlns:a16="http://schemas.microsoft.com/office/drawing/2014/main" id="{11DC5DDE-70A9-CC0D-F630-71E27AB1FC0C}"/>
                    </a:ext>
                  </a:extLst>
                </p:cNvPr>
                <p:cNvSpPr txBox="1"/>
                <p:nvPr/>
              </p:nvSpPr>
              <p:spPr>
                <a:xfrm rot="16200000">
                  <a:off x="5482427" y="10023477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A4/D18</a:t>
                  </a:r>
                </a:p>
              </p:txBody>
            </p:sp>
            <p:sp>
              <p:nvSpPr>
                <p:cNvPr id="3372" name="TextBox 3371">
                  <a:extLst>
                    <a:ext uri="{FF2B5EF4-FFF2-40B4-BE49-F238E27FC236}">
                      <a16:creationId xmlns:a16="http://schemas.microsoft.com/office/drawing/2014/main" id="{833A752F-4F25-F882-CD5F-8CB055E7BCF6}"/>
                    </a:ext>
                  </a:extLst>
                </p:cNvPr>
                <p:cNvSpPr txBox="1"/>
                <p:nvPr/>
              </p:nvSpPr>
              <p:spPr>
                <a:xfrm rot="16200000">
                  <a:off x="5763115" y="10017106"/>
                  <a:ext cx="967295" cy="39885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600" dirty="0"/>
                    <a:t>A5/D19</a:t>
                  </a:r>
                </a:p>
              </p:txBody>
            </p:sp>
            <p:sp>
              <p:nvSpPr>
                <p:cNvPr id="3374" name="TextBox 3373">
                  <a:extLst>
                    <a:ext uri="{FF2B5EF4-FFF2-40B4-BE49-F238E27FC236}">
                      <a16:creationId xmlns:a16="http://schemas.microsoft.com/office/drawing/2014/main" id="{5EB2345D-1FA1-9A85-B4BA-023F2032BE07}"/>
                    </a:ext>
                  </a:extLst>
                </p:cNvPr>
                <p:cNvSpPr txBox="1"/>
                <p:nvPr/>
              </p:nvSpPr>
              <p:spPr>
                <a:xfrm>
                  <a:off x="4546543" y="11138303"/>
                  <a:ext cx="1395317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1     2     3     A</a:t>
                  </a:r>
                </a:p>
                <a:p>
                  <a:pPr algn="ctr"/>
                  <a:r>
                    <a:rPr lang="en-US" sz="1400" dirty="0"/>
                    <a:t>Keypad Columns</a:t>
                  </a:r>
                </a:p>
              </p:txBody>
            </p:sp>
          </p:grpSp>
          <p:grpSp>
            <p:nvGrpSpPr>
              <p:cNvPr id="3377" name="Group 3376">
                <a:extLst>
                  <a:ext uri="{FF2B5EF4-FFF2-40B4-BE49-F238E27FC236}">
                    <a16:creationId xmlns:a16="http://schemas.microsoft.com/office/drawing/2014/main" id="{66BA490B-6C55-92E5-1288-B0159E9A6441}"/>
                  </a:ext>
                </a:extLst>
              </p:cNvPr>
              <p:cNvGrpSpPr/>
              <p:nvPr/>
            </p:nvGrpSpPr>
            <p:grpSpPr>
              <a:xfrm>
                <a:off x="2562108" y="9804400"/>
                <a:ext cx="318024" cy="1399520"/>
                <a:chOff x="10958923" y="7057195"/>
                <a:chExt cx="318024" cy="1399520"/>
              </a:xfrm>
            </p:grpSpPr>
            <p:sp>
              <p:nvSpPr>
                <p:cNvPr id="3242" name="Rectangle 3241">
                  <a:extLst>
                    <a:ext uri="{FF2B5EF4-FFF2-40B4-BE49-F238E27FC236}">
                      <a16:creationId xmlns:a16="http://schemas.microsoft.com/office/drawing/2014/main" id="{335151E2-670C-3B3D-DAA4-59A7130BE152}"/>
                    </a:ext>
                  </a:extLst>
                </p:cNvPr>
                <p:cNvSpPr/>
                <p:nvPr/>
              </p:nvSpPr>
              <p:spPr>
                <a:xfrm rot="16200000">
                  <a:off x="10778597" y="7958366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PC6</a:t>
                  </a:r>
                </a:p>
              </p:txBody>
            </p:sp>
            <p:sp>
              <p:nvSpPr>
                <p:cNvPr id="3260" name="TextBox 3259">
                  <a:extLst>
                    <a:ext uri="{FF2B5EF4-FFF2-40B4-BE49-F238E27FC236}">
                      <a16:creationId xmlns:a16="http://schemas.microsoft.com/office/drawing/2014/main" id="{7ABD85F7-5483-BE5A-4C3D-A6E4E1578756}"/>
                    </a:ext>
                  </a:extLst>
                </p:cNvPr>
                <p:cNvSpPr txBox="1"/>
                <p:nvPr/>
              </p:nvSpPr>
              <p:spPr>
                <a:xfrm rot="16200000">
                  <a:off x="10869826" y="7180373"/>
                  <a:ext cx="484874" cy="238517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r"/>
                  <a:r>
                    <a:rPr lang="en-US" sz="1200" dirty="0"/>
                    <a:t>RESET</a:t>
                  </a:r>
                </a:p>
              </p:txBody>
            </p:sp>
          </p:grpSp>
          <p:sp>
            <p:nvSpPr>
              <p:cNvPr id="3270" name="TextBox 3269">
                <a:extLst>
                  <a:ext uri="{FF2B5EF4-FFF2-40B4-BE49-F238E27FC236}">
                    <a16:creationId xmlns:a16="http://schemas.microsoft.com/office/drawing/2014/main" id="{5FEB0BB6-A7DF-F5BD-A002-800D086F4FD5}"/>
                  </a:ext>
                </a:extLst>
              </p:cNvPr>
              <p:cNvSpPr txBox="1"/>
              <p:nvPr/>
            </p:nvSpPr>
            <p:spPr>
              <a:xfrm rot="16200000">
                <a:off x="3506255" y="10030126"/>
                <a:ext cx="716141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1200" dirty="0"/>
                  <a:t>GND</a:t>
                </a:r>
              </a:p>
            </p:txBody>
          </p:sp>
          <p:sp>
            <p:nvSpPr>
              <p:cNvPr id="3271" name="TextBox 3270">
                <a:extLst>
                  <a:ext uri="{FF2B5EF4-FFF2-40B4-BE49-F238E27FC236}">
                    <a16:creationId xmlns:a16="http://schemas.microsoft.com/office/drawing/2014/main" id="{CF87B1DB-1791-ACA5-3DFC-F15CDC5FE940}"/>
                  </a:ext>
                </a:extLst>
              </p:cNvPr>
              <p:cNvSpPr txBox="1"/>
              <p:nvPr/>
            </p:nvSpPr>
            <p:spPr>
              <a:xfrm rot="16200000">
                <a:off x="3960525" y="9910263"/>
                <a:ext cx="409087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200" dirty="0"/>
                  <a:t>VIN</a:t>
                </a:r>
              </a:p>
            </p:txBody>
          </p:sp>
          <p:sp>
            <p:nvSpPr>
              <p:cNvPr id="3272" name="TextBox 3271">
                <a:extLst>
                  <a:ext uri="{FF2B5EF4-FFF2-40B4-BE49-F238E27FC236}">
                    <a16:creationId xmlns:a16="http://schemas.microsoft.com/office/drawing/2014/main" id="{E79457F3-DCCF-AEB0-B500-2A754DB883DD}"/>
                  </a:ext>
                </a:extLst>
              </p:cNvPr>
              <p:cNvSpPr txBox="1"/>
              <p:nvPr/>
            </p:nvSpPr>
            <p:spPr>
              <a:xfrm rot="16200000">
                <a:off x="3138150" y="9838632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200" dirty="0"/>
                  <a:t>5V</a:t>
                </a:r>
              </a:p>
            </p:txBody>
          </p:sp>
          <p:sp>
            <p:nvSpPr>
              <p:cNvPr id="3273" name="TextBox 3272">
                <a:extLst>
                  <a:ext uri="{FF2B5EF4-FFF2-40B4-BE49-F238E27FC236}">
                    <a16:creationId xmlns:a16="http://schemas.microsoft.com/office/drawing/2014/main" id="{910EF79F-2C1F-A4C8-F297-5AA14AD3E205}"/>
                  </a:ext>
                </a:extLst>
              </p:cNvPr>
              <p:cNvSpPr txBox="1"/>
              <p:nvPr/>
            </p:nvSpPr>
            <p:spPr>
              <a:xfrm rot="16200000">
                <a:off x="1426219" y="3515339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200" dirty="0"/>
                  <a:t>AREF</a:t>
                </a:r>
              </a:p>
            </p:txBody>
          </p:sp>
          <p:sp>
            <p:nvSpPr>
              <p:cNvPr id="3274" name="TextBox 3273">
                <a:extLst>
                  <a:ext uri="{FF2B5EF4-FFF2-40B4-BE49-F238E27FC236}">
                    <a16:creationId xmlns:a16="http://schemas.microsoft.com/office/drawing/2014/main" id="{DBBB33BC-F892-ABC6-3BF0-245784F86100}"/>
                  </a:ext>
                </a:extLst>
              </p:cNvPr>
              <p:cNvSpPr txBox="1"/>
              <p:nvPr/>
            </p:nvSpPr>
            <p:spPr>
              <a:xfrm rot="16200000">
                <a:off x="2819938" y="9877906"/>
                <a:ext cx="42832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200" dirty="0"/>
                  <a:t>3V3</a:t>
                </a:r>
              </a:p>
            </p:txBody>
          </p:sp>
          <p:sp>
            <p:nvSpPr>
              <p:cNvPr id="3378" name="TextBox 3377">
                <a:extLst>
                  <a:ext uri="{FF2B5EF4-FFF2-40B4-BE49-F238E27FC236}">
                    <a16:creationId xmlns:a16="http://schemas.microsoft.com/office/drawing/2014/main" id="{87B3D182-319D-BAB4-A50A-91DE69487575}"/>
                  </a:ext>
                </a:extLst>
              </p:cNvPr>
              <p:cNvSpPr txBox="1"/>
              <p:nvPr/>
            </p:nvSpPr>
            <p:spPr>
              <a:xfrm rot="16200000">
                <a:off x="3253011" y="10030126"/>
                <a:ext cx="716141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1200" dirty="0"/>
                  <a:t>GND</a:t>
                </a:r>
              </a:p>
            </p:txBody>
          </p:sp>
          <p:sp>
            <p:nvSpPr>
              <p:cNvPr id="3275" name="TextBox 3274">
                <a:extLst>
                  <a:ext uri="{FF2B5EF4-FFF2-40B4-BE49-F238E27FC236}">
                    <a16:creationId xmlns:a16="http://schemas.microsoft.com/office/drawing/2014/main" id="{524B3EDF-1F16-2477-F5D9-277F52F2D29A}"/>
                  </a:ext>
                </a:extLst>
              </p:cNvPr>
              <p:cNvSpPr txBox="1"/>
              <p:nvPr/>
            </p:nvSpPr>
            <p:spPr>
              <a:xfrm rot="16200000">
                <a:off x="1689951" y="3471061"/>
                <a:ext cx="611183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200" dirty="0"/>
                  <a:t>GND</a:t>
                </a:r>
              </a:p>
            </p:txBody>
          </p:sp>
          <p:grpSp>
            <p:nvGrpSpPr>
              <p:cNvPr id="3379" name="Group 3378">
                <a:extLst>
                  <a:ext uri="{FF2B5EF4-FFF2-40B4-BE49-F238E27FC236}">
                    <a16:creationId xmlns:a16="http://schemas.microsoft.com/office/drawing/2014/main" id="{4DC41C6C-E994-7C4A-D3C1-1360C3F0E5F4}"/>
                  </a:ext>
                </a:extLst>
              </p:cNvPr>
              <p:cNvGrpSpPr/>
              <p:nvPr/>
            </p:nvGrpSpPr>
            <p:grpSpPr>
              <a:xfrm>
                <a:off x="4025133" y="2179193"/>
                <a:ext cx="2368803" cy="1751737"/>
                <a:chOff x="8938993" y="3260288"/>
                <a:chExt cx="2368803" cy="1751737"/>
              </a:xfrm>
            </p:grpSpPr>
            <p:sp>
              <p:nvSpPr>
                <p:cNvPr id="3227" name="Rectangle 3226">
                  <a:extLst>
                    <a:ext uri="{FF2B5EF4-FFF2-40B4-BE49-F238E27FC236}">
                      <a16:creationId xmlns:a16="http://schemas.microsoft.com/office/drawing/2014/main" id="{140D5BE1-475D-6768-64C6-00A524341BAB}"/>
                    </a:ext>
                  </a:extLst>
                </p:cNvPr>
                <p:cNvSpPr/>
                <p:nvPr/>
              </p:nvSpPr>
              <p:spPr>
                <a:xfrm rot="16200000">
                  <a:off x="8758667" y="3912190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PD7</a:t>
                  </a:r>
                </a:p>
              </p:txBody>
            </p:sp>
            <p:sp>
              <p:nvSpPr>
                <p:cNvPr id="3228" name="Rectangle 3227">
                  <a:extLst>
                    <a:ext uri="{FF2B5EF4-FFF2-40B4-BE49-F238E27FC236}">
                      <a16:creationId xmlns:a16="http://schemas.microsoft.com/office/drawing/2014/main" id="{4C341183-EA2B-FD70-4B72-0B0498DA5B8E}"/>
                    </a:ext>
                  </a:extLst>
                </p:cNvPr>
                <p:cNvSpPr/>
                <p:nvPr/>
              </p:nvSpPr>
              <p:spPr>
                <a:xfrm rot="16200000">
                  <a:off x="9051215" y="3912190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PD6</a:t>
                  </a:r>
                </a:p>
              </p:txBody>
            </p:sp>
            <p:sp>
              <p:nvSpPr>
                <p:cNvPr id="3229" name="Rectangle 3228">
                  <a:extLst>
                    <a:ext uri="{FF2B5EF4-FFF2-40B4-BE49-F238E27FC236}">
                      <a16:creationId xmlns:a16="http://schemas.microsoft.com/office/drawing/2014/main" id="{DCC15E3D-D33B-46D6-C292-23B93E2CB6FE}"/>
                    </a:ext>
                  </a:extLst>
                </p:cNvPr>
                <p:cNvSpPr/>
                <p:nvPr/>
              </p:nvSpPr>
              <p:spPr>
                <a:xfrm rot="16200000">
                  <a:off x="9338492" y="3913169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PD5</a:t>
                  </a:r>
                </a:p>
              </p:txBody>
            </p:sp>
            <p:sp>
              <p:nvSpPr>
                <p:cNvPr id="3230" name="Rectangle 3229">
                  <a:extLst>
                    <a:ext uri="{FF2B5EF4-FFF2-40B4-BE49-F238E27FC236}">
                      <a16:creationId xmlns:a16="http://schemas.microsoft.com/office/drawing/2014/main" id="{AF494F2A-C38E-A8B3-2BB9-22BBC5513059}"/>
                    </a:ext>
                  </a:extLst>
                </p:cNvPr>
                <p:cNvSpPr/>
                <p:nvPr/>
              </p:nvSpPr>
              <p:spPr>
                <a:xfrm rot="16200000">
                  <a:off x="9623739" y="3912190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PD4</a:t>
                  </a:r>
                </a:p>
              </p:txBody>
            </p:sp>
            <p:sp>
              <p:nvSpPr>
                <p:cNvPr id="3231" name="Rectangle 3230">
                  <a:extLst>
                    <a:ext uri="{FF2B5EF4-FFF2-40B4-BE49-F238E27FC236}">
                      <a16:creationId xmlns:a16="http://schemas.microsoft.com/office/drawing/2014/main" id="{345B2696-AB04-CD0A-E72D-8BA0ACDDFAFC}"/>
                    </a:ext>
                  </a:extLst>
                </p:cNvPr>
                <p:cNvSpPr/>
                <p:nvPr/>
              </p:nvSpPr>
              <p:spPr>
                <a:xfrm rot="16200000">
                  <a:off x="9914574" y="3912190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PD3</a:t>
                  </a:r>
                </a:p>
              </p:txBody>
            </p:sp>
            <p:sp>
              <p:nvSpPr>
                <p:cNvPr id="3232" name="Rectangle 3231">
                  <a:extLst>
                    <a:ext uri="{FF2B5EF4-FFF2-40B4-BE49-F238E27FC236}">
                      <a16:creationId xmlns:a16="http://schemas.microsoft.com/office/drawing/2014/main" id="{F34EC926-9550-F3A5-E542-8A276969F6CA}"/>
                    </a:ext>
                  </a:extLst>
                </p:cNvPr>
                <p:cNvSpPr/>
                <p:nvPr/>
              </p:nvSpPr>
              <p:spPr>
                <a:xfrm rot="16200000">
                  <a:off x="10205868" y="3912190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PD2</a:t>
                  </a:r>
                </a:p>
              </p:txBody>
            </p:sp>
            <p:sp>
              <p:nvSpPr>
                <p:cNvPr id="3233" name="Rectangle 3232">
                  <a:extLst>
                    <a:ext uri="{FF2B5EF4-FFF2-40B4-BE49-F238E27FC236}">
                      <a16:creationId xmlns:a16="http://schemas.microsoft.com/office/drawing/2014/main" id="{20F90BB2-5F37-CE2C-D4B5-A036A0C5063A}"/>
                    </a:ext>
                  </a:extLst>
                </p:cNvPr>
                <p:cNvSpPr/>
                <p:nvPr/>
              </p:nvSpPr>
              <p:spPr>
                <a:xfrm rot="16200000">
                  <a:off x="10525301" y="3912190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PD0</a:t>
                  </a:r>
                </a:p>
              </p:txBody>
            </p:sp>
            <p:sp>
              <p:nvSpPr>
                <p:cNvPr id="3234" name="Rectangle 3233">
                  <a:extLst>
                    <a:ext uri="{FF2B5EF4-FFF2-40B4-BE49-F238E27FC236}">
                      <a16:creationId xmlns:a16="http://schemas.microsoft.com/office/drawing/2014/main" id="{835C98CB-5AFC-9B6F-124B-91BB86B685A6}"/>
                    </a:ext>
                  </a:extLst>
                </p:cNvPr>
                <p:cNvSpPr/>
                <p:nvPr/>
              </p:nvSpPr>
              <p:spPr>
                <a:xfrm rot="16200000">
                  <a:off x="10809446" y="3912190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PD1</a:t>
                  </a:r>
                </a:p>
              </p:txBody>
            </p:sp>
            <p:sp>
              <p:nvSpPr>
                <p:cNvPr id="3246" name="TextBox 3245">
                  <a:extLst>
                    <a:ext uri="{FF2B5EF4-FFF2-40B4-BE49-F238E27FC236}">
                      <a16:creationId xmlns:a16="http://schemas.microsoft.com/office/drawing/2014/main" id="{38AB89E8-06FD-E6EB-F45B-A9D6EB599C89}"/>
                    </a:ext>
                  </a:extLst>
                </p:cNvPr>
                <p:cNvSpPr txBox="1"/>
                <p:nvPr/>
              </p:nvSpPr>
              <p:spPr>
                <a:xfrm rot="16200000">
                  <a:off x="10584124" y="4594676"/>
                  <a:ext cx="559300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D0 (RX)</a:t>
                  </a:r>
                </a:p>
              </p:txBody>
            </p:sp>
            <p:sp>
              <p:nvSpPr>
                <p:cNvPr id="3247" name="TextBox 3246">
                  <a:extLst>
                    <a:ext uri="{FF2B5EF4-FFF2-40B4-BE49-F238E27FC236}">
                      <a16:creationId xmlns:a16="http://schemas.microsoft.com/office/drawing/2014/main" id="{D126DEB6-C957-E1FC-603A-9469E309C17F}"/>
                    </a:ext>
                  </a:extLst>
                </p:cNvPr>
                <p:cNvSpPr txBox="1"/>
                <p:nvPr/>
              </p:nvSpPr>
              <p:spPr>
                <a:xfrm rot="16200000">
                  <a:off x="10863317" y="4603365"/>
                  <a:ext cx="552399" cy="23851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200" dirty="0"/>
                    <a:t>D1 (TX)</a:t>
                  </a:r>
                </a:p>
              </p:txBody>
            </p:sp>
            <p:sp>
              <p:nvSpPr>
                <p:cNvPr id="3248" name="TextBox 3247">
                  <a:extLst>
                    <a:ext uri="{FF2B5EF4-FFF2-40B4-BE49-F238E27FC236}">
                      <a16:creationId xmlns:a16="http://schemas.microsoft.com/office/drawing/2014/main" id="{0E852CF4-71E6-C8D8-FA12-FB1F1BC4E69D}"/>
                    </a:ext>
                  </a:extLst>
                </p:cNvPr>
                <p:cNvSpPr txBox="1"/>
                <p:nvPr/>
              </p:nvSpPr>
              <p:spPr>
                <a:xfrm rot="16200000">
                  <a:off x="9902688" y="4540983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D3</a:t>
                  </a:r>
                </a:p>
              </p:txBody>
            </p:sp>
            <p:sp>
              <p:nvSpPr>
                <p:cNvPr id="3249" name="TextBox 3248">
                  <a:extLst>
                    <a:ext uri="{FF2B5EF4-FFF2-40B4-BE49-F238E27FC236}">
                      <a16:creationId xmlns:a16="http://schemas.microsoft.com/office/drawing/2014/main" id="{DD4971F5-8356-70C6-86BE-738A53CD0D5A}"/>
                    </a:ext>
                  </a:extLst>
                </p:cNvPr>
                <p:cNvSpPr txBox="1"/>
                <p:nvPr/>
              </p:nvSpPr>
              <p:spPr>
                <a:xfrm rot="16200000">
                  <a:off x="10220684" y="4540983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D2</a:t>
                  </a:r>
                </a:p>
              </p:txBody>
            </p:sp>
            <p:sp>
              <p:nvSpPr>
                <p:cNvPr id="3250" name="TextBox 3249">
                  <a:extLst>
                    <a:ext uri="{FF2B5EF4-FFF2-40B4-BE49-F238E27FC236}">
                      <a16:creationId xmlns:a16="http://schemas.microsoft.com/office/drawing/2014/main" id="{36CF256F-0397-6773-B4E5-F9F3BF95C933}"/>
                    </a:ext>
                  </a:extLst>
                </p:cNvPr>
                <p:cNvSpPr txBox="1"/>
                <p:nvPr/>
              </p:nvSpPr>
              <p:spPr>
                <a:xfrm rot="16200000">
                  <a:off x="9637265" y="4540983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D4</a:t>
                  </a:r>
                </a:p>
              </p:txBody>
            </p:sp>
            <p:sp>
              <p:nvSpPr>
                <p:cNvPr id="3251" name="TextBox 3250">
                  <a:extLst>
                    <a:ext uri="{FF2B5EF4-FFF2-40B4-BE49-F238E27FC236}">
                      <a16:creationId xmlns:a16="http://schemas.microsoft.com/office/drawing/2014/main" id="{646D668D-1433-FE28-9A9F-F66F03FEB8B1}"/>
                    </a:ext>
                  </a:extLst>
                </p:cNvPr>
                <p:cNvSpPr txBox="1"/>
                <p:nvPr/>
              </p:nvSpPr>
              <p:spPr>
                <a:xfrm rot="16200000">
                  <a:off x="9351258" y="4540983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D5</a:t>
                  </a:r>
                </a:p>
              </p:txBody>
            </p:sp>
            <p:sp>
              <p:nvSpPr>
                <p:cNvPr id="3252" name="TextBox 3251">
                  <a:extLst>
                    <a:ext uri="{FF2B5EF4-FFF2-40B4-BE49-F238E27FC236}">
                      <a16:creationId xmlns:a16="http://schemas.microsoft.com/office/drawing/2014/main" id="{DA2C172A-064B-6F6E-0ACA-C6EFA0E02A4D}"/>
                    </a:ext>
                  </a:extLst>
                </p:cNvPr>
                <p:cNvSpPr txBox="1"/>
                <p:nvPr/>
              </p:nvSpPr>
              <p:spPr>
                <a:xfrm rot="16200000">
                  <a:off x="9061020" y="4540983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D6</a:t>
                  </a:r>
                </a:p>
              </p:txBody>
            </p:sp>
            <p:sp>
              <p:nvSpPr>
                <p:cNvPr id="3253" name="TextBox 3252">
                  <a:extLst>
                    <a:ext uri="{FF2B5EF4-FFF2-40B4-BE49-F238E27FC236}">
                      <a16:creationId xmlns:a16="http://schemas.microsoft.com/office/drawing/2014/main" id="{C257D9ED-5B0D-8B3D-9B70-307AEF4F9022}"/>
                    </a:ext>
                  </a:extLst>
                </p:cNvPr>
                <p:cNvSpPr txBox="1"/>
                <p:nvPr/>
              </p:nvSpPr>
              <p:spPr>
                <a:xfrm rot="16200000">
                  <a:off x="8775013" y="4540981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D7</a:t>
                  </a:r>
                </a:p>
              </p:txBody>
            </p:sp>
            <p:sp>
              <p:nvSpPr>
                <p:cNvPr id="3172" name="TextBox 3171">
                  <a:extLst>
                    <a:ext uri="{FF2B5EF4-FFF2-40B4-BE49-F238E27FC236}">
                      <a16:creationId xmlns:a16="http://schemas.microsoft.com/office/drawing/2014/main" id="{EA98CD29-95A3-BA0F-B014-6E8E44B814F9}"/>
                    </a:ext>
                  </a:extLst>
                </p:cNvPr>
                <p:cNvSpPr txBox="1"/>
                <p:nvPr/>
              </p:nvSpPr>
              <p:spPr>
                <a:xfrm>
                  <a:off x="8952413" y="3260288"/>
                  <a:ext cx="114569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Keypad Rows</a:t>
                  </a:r>
                </a:p>
                <a:p>
                  <a:pPr algn="ctr"/>
                  <a:r>
                    <a:rPr lang="en-US" sz="1400" dirty="0"/>
                    <a:t>*     7     4     1</a:t>
                  </a:r>
                </a:p>
              </p:txBody>
            </p:sp>
          </p:grpSp>
          <p:grpSp>
            <p:nvGrpSpPr>
              <p:cNvPr id="3380" name="Group 3379">
                <a:extLst>
                  <a:ext uri="{FF2B5EF4-FFF2-40B4-BE49-F238E27FC236}">
                    <a16:creationId xmlns:a16="http://schemas.microsoft.com/office/drawing/2014/main" id="{2D435FD7-370F-CB7B-52BE-1069D9424FFE}"/>
                  </a:ext>
                </a:extLst>
              </p:cNvPr>
              <p:cNvGrpSpPr/>
              <p:nvPr/>
            </p:nvGrpSpPr>
            <p:grpSpPr>
              <a:xfrm>
                <a:off x="2068353" y="1203602"/>
                <a:ext cx="1815764" cy="2741805"/>
                <a:chOff x="7148299" y="2270217"/>
                <a:chExt cx="1815764" cy="2741805"/>
              </a:xfrm>
            </p:grpSpPr>
            <p:sp>
              <p:nvSpPr>
                <p:cNvPr id="3222" name="Rectangle 3221">
                  <a:extLst>
                    <a:ext uri="{FF2B5EF4-FFF2-40B4-BE49-F238E27FC236}">
                      <a16:creationId xmlns:a16="http://schemas.microsoft.com/office/drawing/2014/main" id="{93DD706B-69BF-8732-0F89-93600F03667A}"/>
                    </a:ext>
                  </a:extLst>
                </p:cNvPr>
                <p:cNvSpPr/>
                <p:nvPr/>
              </p:nvSpPr>
              <p:spPr>
                <a:xfrm rot="16200000">
                  <a:off x="7307845" y="3912190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PB4</a:t>
                  </a:r>
                </a:p>
              </p:txBody>
            </p:sp>
            <p:sp>
              <p:nvSpPr>
                <p:cNvPr id="3223" name="Rectangle 3222">
                  <a:extLst>
                    <a:ext uri="{FF2B5EF4-FFF2-40B4-BE49-F238E27FC236}">
                      <a16:creationId xmlns:a16="http://schemas.microsoft.com/office/drawing/2014/main" id="{43E1F920-F70D-9146-4125-45F4D9F04F9D}"/>
                    </a:ext>
                  </a:extLst>
                </p:cNvPr>
                <p:cNvSpPr/>
                <p:nvPr/>
              </p:nvSpPr>
              <p:spPr>
                <a:xfrm rot="16200000">
                  <a:off x="7598844" y="3912190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PB3</a:t>
                  </a:r>
                </a:p>
              </p:txBody>
            </p:sp>
            <p:sp>
              <p:nvSpPr>
                <p:cNvPr id="3224" name="Rectangle 3223">
                  <a:extLst>
                    <a:ext uri="{FF2B5EF4-FFF2-40B4-BE49-F238E27FC236}">
                      <a16:creationId xmlns:a16="http://schemas.microsoft.com/office/drawing/2014/main" id="{402A2EFA-1974-4A2C-BE40-4C0828B4229A}"/>
                    </a:ext>
                  </a:extLst>
                </p:cNvPr>
                <p:cNvSpPr/>
                <p:nvPr/>
              </p:nvSpPr>
              <p:spPr>
                <a:xfrm rot="16200000">
                  <a:off x="7890731" y="3912190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PB2</a:t>
                  </a:r>
                </a:p>
              </p:txBody>
            </p:sp>
            <p:sp>
              <p:nvSpPr>
                <p:cNvPr id="3225" name="Rectangle 3224">
                  <a:extLst>
                    <a:ext uri="{FF2B5EF4-FFF2-40B4-BE49-F238E27FC236}">
                      <a16:creationId xmlns:a16="http://schemas.microsoft.com/office/drawing/2014/main" id="{D3741847-AB5D-D38F-57CA-7F07DA812AC2}"/>
                    </a:ext>
                  </a:extLst>
                </p:cNvPr>
                <p:cNvSpPr/>
                <p:nvPr/>
              </p:nvSpPr>
              <p:spPr>
                <a:xfrm rot="16200000">
                  <a:off x="8177536" y="3912190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PB1</a:t>
                  </a:r>
                </a:p>
              </p:txBody>
            </p:sp>
            <p:sp>
              <p:nvSpPr>
                <p:cNvPr id="3226" name="Rectangle 3225">
                  <a:extLst>
                    <a:ext uri="{FF2B5EF4-FFF2-40B4-BE49-F238E27FC236}">
                      <a16:creationId xmlns:a16="http://schemas.microsoft.com/office/drawing/2014/main" id="{413CDF21-2992-AA47-A814-5DD9C05ECF2C}"/>
                    </a:ext>
                  </a:extLst>
                </p:cNvPr>
                <p:cNvSpPr/>
                <p:nvPr/>
              </p:nvSpPr>
              <p:spPr>
                <a:xfrm rot="16200000">
                  <a:off x="8465713" y="3912190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PB0</a:t>
                  </a:r>
                </a:p>
              </p:txBody>
            </p:sp>
            <p:sp>
              <p:nvSpPr>
                <p:cNvPr id="3236" name="Rectangle 3235">
                  <a:extLst>
                    <a:ext uri="{FF2B5EF4-FFF2-40B4-BE49-F238E27FC236}">
                      <a16:creationId xmlns:a16="http://schemas.microsoft.com/office/drawing/2014/main" id="{F6228A3F-8484-8E26-7DBB-04490CF48701}"/>
                    </a:ext>
                  </a:extLst>
                </p:cNvPr>
                <p:cNvSpPr/>
                <p:nvPr/>
              </p:nvSpPr>
              <p:spPr>
                <a:xfrm rot="16200000">
                  <a:off x="7003071" y="3912190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PB5</a:t>
                  </a:r>
                </a:p>
              </p:txBody>
            </p:sp>
            <p:sp>
              <p:nvSpPr>
                <p:cNvPr id="3254" name="TextBox 3253">
                  <a:extLst>
                    <a:ext uri="{FF2B5EF4-FFF2-40B4-BE49-F238E27FC236}">
                      <a16:creationId xmlns:a16="http://schemas.microsoft.com/office/drawing/2014/main" id="{E25AFFCF-C755-DC6F-B98E-D8854ED695AE}"/>
                    </a:ext>
                  </a:extLst>
                </p:cNvPr>
                <p:cNvSpPr txBox="1"/>
                <p:nvPr/>
              </p:nvSpPr>
              <p:spPr>
                <a:xfrm rot="16200000">
                  <a:off x="8479545" y="4536129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D8</a:t>
                  </a:r>
                </a:p>
              </p:txBody>
            </p:sp>
            <p:sp>
              <p:nvSpPr>
                <p:cNvPr id="3255" name="TextBox 3254">
                  <a:extLst>
                    <a:ext uri="{FF2B5EF4-FFF2-40B4-BE49-F238E27FC236}">
                      <a16:creationId xmlns:a16="http://schemas.microsoft.com/office/drawing/2014/main" id="{E6E126DE-09A2-3848-C56A-AE535D34255B}"/>
                    </a:ext>
                  </a:extLst>
                </p:cNvPr>
                <p:cNvSpPr txBox="1"/>
                <p:nvPr/>
              </p:nvSpPr>
              <p:spPr>
                <a:xfrm rot="16200000">
                  <a:off x="8191594" y="4540980"/>
                  <a:ext cx="650562" cy="291521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r>
                    <a:rPr lang="en-US" sz="1600" dirty="0"/>
                    <a:t>D9</a:t>
                  </a:r>
                </a:p>
              </p:txBody>
            </p:sp>
            <p:sp>
              <p:nvSpPr>
                <p:cNvPr id="3256" name="TextBox 3255">
                  <a:extLst>
                    <a:ext uri="{FF2B5EF4-FFF2-40B4-BE49-F238E27FC236}">
                      <a16:creationId xmlns:a16="http://schemas.microsoft.com/office/drawing/2014/main" id="{29455465-33FC-F8C4-0AF6-02C353708585}"/>
                    </a:ext>
                  </a:extLst>
                </p:cNvPr>
                <p:cNvSpPr txBox="1"/>
                <p:nvPr/>
              </p:nvSpPr>
              <p:spPr>
                <a:xfrm rot="16200000">
                  <a:off x="7999156" y="4625048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D10</a:t>
                  </a:r>
                </a:p>
              </p:txBody>
            </p:sp>
            <p:sp>
              <p:nvSpPr>
                <p:cNvPr id="3257" name="TextBox 3256">
                  <a:extLst>
                    <a:ext uri="{FF2B5EF4-FFF2-40B4-BE49-F238E27FC236}">
                      <a16:creationId xmlns:a16="http://schemas.microsoft.com/office/drawing/2014/main" id="{2D9F3992-05B9-0FEC-3A60-B0C7B5ABE90F}"/>
                    </a:ext>
                  </a:extLst>
                </p:cNvPr>
                <p:cNvSpPr txBox="1"/>
                <p:nvPr/>
              </p:nvSpPr>
              <p:spPr>
                <a:xfrm rot="16200000">
                  <a:off x="7715103" y="4625047"/>
                  <a:ext cx="447496" cy="291521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D11</a:t>
                  </a:r>
                </a:p>
              </p:txBody>
            </p:sp>
            <p:sp>
              <p:nvSpPr>
                <p:cNvPr id="3258" name="TextBox 3257">
                  <a:extLst>
                    <a:ext uri="{FF2B5EF4-FFF2-40B4-BE49-F238E27FC236}">
                      <a16:creationId xmlns:a16="http://schemas.microsoft.com/office/drawing/2014/main" id="{41E84A1D-C29A-9019-F19B-9B60EBB7D4B6}"/>
                    </a:ext>
                  </a:extLst>
                </p:cNvPr>
                <p:cNvSpPr txBox="1"/>
                <p:nvPr/>
              </p:nvSpPr>
              <p:spPr>
                <a:xfrm rot="16200000">
                  <a:off x="7423434" y="4619718"/>
                  <a:ext cx="447496" cy="2915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b">
                  <a:spAutoFit/>
                </a:bodyPr>
                <a:lstStyle/>
                <a:p>
                  <a:r>
                    <a:rPr lang="en-US" sz="1600" dirty="0"/>
                    <a:t>D12</a:t>
                  </a:r>
                </a:p>
              </p:txBody>
            </p:sp>
            <p:sp>
              <p:nvSpPr>
                <p:cNvPr id="3261" name="TextBox 3260">
                  <a:extLst>
                    <a:ext uri="{FF2B5EF4-FFF2-40B4-BE49-F238E27FC236}">
                      <a16:creationId xmlns:a16="http://schemas.microsoft.com/office/drawing/2014/main" id="{ABF157BD-6230-5F5C-5A28-9306704146FF}"/>
                    </a:ext>
                  </a:extLst>
                </p:cNvPr>
                <p:cNvSpPr txBox="1"/>
                <p:nvPr/>
              </p:nvSpPr>
              <p:spPr>
                <a:xfrm rot="16200000">
                  <a:off x="7057729" y="4559905"/>
                  <a:ext cx="519694" cy="33855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r>
                    <a:rPr lang="en-US" sz="1600" dirty="0"/>
                    <a:t>D13</a:t>
                  </a:r>
                </a:p>
              </p:txBody>
            </p:sp>
            <p:grpSp>
              <p:nvGrpSpPr>
                <p:cNvPr id="3174" name="Group 3173">
                  <a:extLst>
                    <a:ext uri="{FF2B5EF4-FFF2-40B4-BE49-F238E27FC236}">
                      <a16:creationId xmlns:a16="http://schemas.microsoft.com/office/drawing/2014/main" id="{4DFB676E-05C4-9948-8397-4B40155C9C46}"/>
                    </a:ext>
                  </a:extLst>
                </p:cNvPr>
                <p:cNvGrpSpPr/>
                <p:nvPr/>
              </p:nvGrpSpPr>
              <p:grpSpPr>
                <a:xfrm>
                  <a:off x="8005190" y="2270217"/>
                  <a:ext cx="254550" cy="203654"/>
                  <a:chOff x="1762232" y="1995055"/>
                  <a:chExt cx="254550" cy="203654"/>
                </a:xfrm>
              </p:grpSpPr>
              <p:sp>
                <p:nvSpPr>
                  <p:cNvPr id="3218" name="Oval 3217">
                    <a:extLst>
                      <a:ext uri="{FF2B5EF4-FFF2-40B4-BE49-F238E27FC236}">
                        <a16:creationId xmlns:a16="http://schemas.microsoft.com/office/drawing/2014/main" id="{398580E5-FCFD-329A-599E-71293133E456}"/>
                      </a:ext>
                    </a:extLst>
                  </p:cNvPr>
                  <p:cNvSpPr/>
                  <p:nvPr/>
                </p:nvSpPr>
                <p:spPr>
                  <a:xfrm>
                    <a:off x="1762232" y="2135234"/>
                    <a:ext cx="63475" cy="634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sp>
                <p:nvSpPr>
                  <p:cNvPr id="3219" name="Oval 3218">
                    <a:extLst>
                      <a:ext uri="{FF2B5EF4-FFF2-40B4-BE49-F238E27FC236}">
                        <a16:creationId xmlns:a16="http://schemas.microsoft.com/office/drawing/2014/main" id="{D527B24C-8D48-8ECE-012A-F28ABF3CDF6F}"/>
                      </a:ext>
                    </a:extLst>
                  </p:cNvPr>
                  <p:cNvSpPr/>
                  <p:nvPr/>
                </p:nvSpPr>
                <p:spPr>
                  <a:xfrm>
                    <a:off x="1949004" y="2128191"/>
                    <a:ext cx="63475" cy="634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3220" name="Straight Connector 3219">
                    <a:extLst>
                      <a:ext uri="{FF2B5EF4-FFF2-40B4-BE49-F238E27FC236}">
                        <a16:creationId xmlns:a16="http://schemas.microsoft.com/office/drawing/2014/main" id="{BF5D114A-03E7-7242-7598-47B7168861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232" y="2067098"/>
                    <a:ext cx="2545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1" name="Straight Connector 3220">
                    <a:extLst>
                      <a:ext uri="{FF2B5EF4-FFF2-40B4-BE49-F238E27FC236}">
                        <a16:creationId xmlns:a16="http://schemas.microsoft.com/office/drawing/2014/main" id="{4C28BA08-CC44-58CE-0691-185D65FADDD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889507" y="1995055"/>
                    <a:ext cx="0" cy="7204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75" name="Group 3174">
                  <a:extLst>
                    <a:ext uri="{FF2B5EF4-FFF2-40B4-BE49-F238E27FC236}">
                      <a16:creationId xmlns:a16="http://schemas.microsoft.com/office/drawing/2014/main" id="{12D7BEBD-6AC1-C76C-72E2-E16EFE4B199A}"/>
                    </a:ext>
                  </a:extLst>
                </p:cNvPr>
                <p:cNvGrpSpPr/>
                <p:nvPr/>
              </p:nvGrpSpPr>
              <p:grpSpPr>
                <a:xfrm>
                  <a:off x="8483666" y="2672419"/>
                  <a:ext cx="254550" cy="203654"/>
                  <a:chOff x="1762232" y="1995055"/>
                  <a:chExt cx="254550" cy="203654"/>
                </a:xfrm>
              </p:grpSpPr>
              <p:sp>
                <p:nvSpPr>
                  <p:cNvPr id="3214" name="Oval 3213">
                    <a:extLst>
                      <a:ext uri="{FF2B5EF4-FFF2-40B4-BE49-F238E27FC236}">
                        <a16:creationId xmlns:a16="http://schemas.microsoft.com/office/drawing/2014/main" id="{276D6D2C-4CEB-8A84-0B1A-2EAD5116CE64}"/>
                      </a:ext>
                    </a:extLst>
                  </p:cNvPr>
                  <p:cNvSpPr/>
                  <p:nvPr/>
                </p:nvSpPr>
                <p:spPr>
                  <a:xfrm>
                    <a:off x="1762232" y="2135234"/>
                    <a:ext cx="63475" cy="634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sp>
                <p:nvSpPr>
                  <p:cNvPr id="3215" name="Oval 3214">
                    <a:extLst>
                      <a:ext uri="{FF2B5EF4-FFF2-40B4-BE49-F238E27FC236}">
                        <a16:creationId xmlns:a16="http://schemas.microsoft.com/office/drawing/2014/main" id="{1E5657AE-43B6-8C13-5F35-AD770948AB38}"/>
                      </a:ext>
                    </a:extLst>
                  </p:cNvPr>
                  <p:cNvSpPr/>
                  <p:nvPr/>
                </p:nvSpPr>
                <p:spPr>
                  <a:xfrm>
                    <a:off x="1949004" y="2128191"/>
                    <a:ext cx="63475" cy="634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ysClr val="windowText" lastClr="000000"/>
                        </a:solidFill>
                      </a:ln>
                    </a:endParaRPr>
                  </a:p>
                </p:txBody>
              </p:sp>
              <p:cxnSp>
                <p:nvCxnSpPr>
                  <p:cNvPr id="3216" name="Straight Connector 3215">
                    <a:extLst>
                      <a:ext uri="{FF2B5EF4-FFF2-40B4-BE49-F238E27FC236}">
                        <a16:creationId xmlns:a16="http://schemas.microsoft.com/office/drawing/2014/main" id="{1A0FB00A-B5F4-D604-59FD-96109A169B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232" y="2067098"/>
                    <a:ext cx="2545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7" name="Straight Connector 3216">
                    <a:extLst>
                      <a:ext uri="{FF2B5EF4-FFF2-40B4-BE49-F238E27FC236}">
                        <a16:creationId xmlns:a16="http://schemas.microsoft.com/office/drawing/2014/main" id="{85787339-128C-818F-14F4-06447000B3B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889507" y="1995055"/>
                    <a:ext cx="0" cy="7204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76" name="Elbow Connector 3175">
                  <a:extLst>
                    <a:ext uri="{FF2B5EF4-FFF2-40B4-BE49-F238E27FC236}">
                      <a16:creationId xmlns:a16="http://schemas.microsoft.com/office/drawing/2014/main" id="{F257B5DA-61CD-743E-B2FB-357498E797BC}"/>
                    </a:ext>
                  </a:extLst>
                </p:cNvPr>
                <p:cNvCxnSpPr>
                  <a:cxnSpLocks/>
                  <a:stCxn id="3225" idx="3"/>
                  <a:endCxn id="3214" idx="4"/>
                </p:cNvCxnSpPr>
                <p:nvPr/>
              </p:nvCxnSpPr>
              <p:spPr>
                <a:xfrm rot="16200000" flipV="1">
                  <a:off x="8088243" y="3303234"/>
                  <a:ext cx="855792" cy="1470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7" name="Elbow Connector 3176">
                  <a:extLst>
                    <a:ext uri="{FF2B5EF4-FFF2-40B4-BE49-F238E27FC236}">
                      <a16:creationId xmlns:a16="http://schemas.microsoft.com/office/drawing/2014/main" id="{3DAB9419-63FB-8428-C853-885A8A2EBA15}"/>
                    </a:ext>
                  </a:extLst>
                </p:cNvPr>
                <p:cNvCxnSpPr>
                  <a:cxnSpLocks/>
                  <a:stCxn id="3226" idx="3"/>
                  <a:endCxn id="3219" idx="6"/>
                </p:cNvCxnSpPr>
                <p:nvPr/>
              </p:nvCxnSpPr>
              <p:spPr>
                <a:xfrm rot="16200000" flipV="1">
                  <a:off x="7881857" y="2808671"/>
                  <a:ext cx="1296774" cy="549614"/>
                </a:xfrm>
                <a:prstGeom prst="bentConnector2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78" name="Group 3177">
                  <a:extLst>
                    <a:ext uri="{FF2B5EF4-FFF2-40B4-BE49-F238E27FC236}">
                      <a16:creationId xmlns:a16="http://schemas.microsoft.com/office/drawing/2014/main" id="{6FB84DC0-C547-330B-D915-5FB8CB8C3D1D}"/>
                    </a:ext>
                  </a:extLst>
                </p:cNvPr>
                <p:cNvGrpSpPr/>
                <p:nvPr/>
              </p:nvGrpSpPr>
              <p:grpSpPr>
                <a:xfrm>
                  <a:off x="7968916" y="2466828"/>
                  <a:ext cx="144229" cy="142875"/>
                  <a:chOff x="3654425" y="1504950"/>
                  <a:chExt cx="144229" cy="142875"/>
                </a:xfrm>
              </p:grpSpPr>
              <p:cxnSp>
                <p:nvCxnSpPr>
                  <p:cNvPr id="3210" name="Straight Connector 3209">
                    <a:extLst>
                      <a:ext uri="{FF2B5EF4-FFF2-40B4-BE49-F238E27FC236}">
                        <a16:creationId xmlns:a16="http://schemas.microsoft.com/office/drawing/2014/main" id="{28D01991-DDF2-1D7B-CE9D-6F21ACFE33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23117" y="1504950"/>
                    <a:ext cx="0" cy="793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1" name="Straight Connector 3210">
                    <a:extLst>
                      <a:ext uri="{FF2B5EF4-FFF2-40B4-BE49-F238E27FC236}">
                        <a16:creationId xmlns:a16="http://schemas.microsoft.com/office/drawing/2014/main" id="{E424807D-7155-958C-FCBB-C796DB80A0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4425" y="1587500"/>
                    <a:ext cx="14422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2" name="Straight Connector 3211">
                    <a:extLst>
                      <a:ext uri="{FF2B5EF4-FFF2-40B4-BE49-F238E27FC236}">
                        <a16:creationId xmlns:a16="http://schemas.microsoft.com/office/drawing/2014/main" id="{94989509-3F4E-82C4-ADE0-AFD9C67B6E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73537" y="1619250"/>
                    <a:ext cx="10610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3" name="Straight Connector 3212">
                    <a:extLst>
                      <a:ext uri="{FF2B5EF4-FFF2-40B4-BE49-F238E27FC236}">
                        <a16:creationId xmlns:a16="http://schemas.microsoft.com/office/drawing/2014/main" id="{40F0C3BD-9A71-4FFF-5D68-646DDF530C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2950" y="1647825"/>
                    <a:ext cx="634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79" name="Group 3178">
                  <a:extLst>
                    <a:ext uri="{FF2B5EF4-FFF2-40B4-BE49-F238E27FC236}">
                      <a16:creationId xmlns:a16="http://schemas.microsoft.com/office/drawing/2014/main" id="{43203BCF-FDBC-9A06-82C0-008BCC6D9585}"/>
                    </a:ext>
                  </a:extLst>
                </p:cNvPr>
                <p:cNvGrpSpPr/>
                <p:nvPr/>
              </p:nvGrpSpPr>
              <p:grpSpPr>
                <a:xfrm>
                  <a:off x="8631141" y="2854181"/>
                  <a:ext cx="144229" cy="142875"/>
                  <a:chOff x="3654425" y="1504950"/>
                  <a:chExt cx="144229" cy="142875"/>
                </a:xfrm>
              </p:grpSpPr>
              <p:cxnSp>
                <p:nvCxnSpPr>
                  <p:cNvPr id="3206" name="Straight Connector 3205">
                    <a:extLst>
                      <a:ext uri="{FF2B5EF4-FFF2-40B4-BE49-F238E27FC236}">
                        <a16:creationId xmlns:a16="http://schemas.microsoft.com/office/drawing/2014/main" id="{E42FB656-296D-A569-6083-1D027B1B8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23117" y="1504950"/>
                    <a:ext cx="0" cy="793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7" name="Straight Connector 3206">
                    <a:extLst>
                      <a:ext uri="{FF2B5EF4-FFF2-40B4-BE49-F238E27FC236}">
                        <a16:creationId xmlns:a16="http://schemas.microsoft.com/office/drawing/2014/main" id="{FD462DBF-CEDD-AEF4-5C24-EAD3F37A46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4425" y="1587500"/>
                    <a:ext cx="14422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8" name="Straight Connector 3207">
                    <a:extLst>
                      <a:ext uri="{FF2B5EF4-FFF2-40B4-BE49-F238E27FC236}">
                        <a16:creationId xmlns:a16="http://schemas.microsoft.com/office/drawing/2014/main" id="{3463E620-5C61-6881-5769-042FD99E2A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73537" y="1619250"/>
                    <a:ext cx="10610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9" name="Straight Connector 3208">
                    <a:extLst>
                      <a:ext uri="{FF2B5EF4-FFF2-40B4-BE49-F238E27FC236}">
                        <a16:creationId xmlns:a16="http://schemas.microsoft.com/office/drawing/2014/main" id="{14068336-ECEE-DCAA-7181-4F1354DEEA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2950" y="1647825"/>
                    <a:ext cx="634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183" name="Picture 3182">
                  <a:extLst>
                    <a:ext uri="{FF2B5EF4-FFF2-40B4-BE49-F238E27FC236}">
                      <a16:creationId xmlns:a16="http://schemas.microsoft.com/office/drawing/2014/main" id="{D13426D7-ECE1-750B-F990-6E4F40D605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2058" b="19496"/>
                <a:stretch/>
              </p:blipFill>
              <p:spPr>
                <a:xfrm>
                  <a:off x="7644871" y="2624569"/>
                  <a:ext cx="431800" cy="269468"/>
                </a:xfrm>
                <a:prstGeom prst="rect">
                  <a:avLst/>
                </a:prstGeom>
              </p:spPr>
            </p:pic>
            <p:pic>
              <p:nvPicPr>
                <p:cNvPr id="3184" name="Picture 3183">
                  <a:extLst>
                    <a:ext uri="{FF2B5EF4-FFF2-40B4-BE49-F238E27FC236}">
                      <a16:creationId xmlns:a16="http://schemas.microsoft.com/office/drawing/2014/main" id="{76A6886D-2056-864F-A0CD-0189A4E817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b="4244"/>
                <a:stretch/>
              </p:blipFill>
              <p:spPr>
                <a:xfrm rot="5400000">
                  <a:off x="7430957" y="2800246"/>
                  <a:ext cx="431800" cy="376990"/>
                </a:xfrm>
                <a:prstGeom prst="rect">
                  <a:avLst/>
                </a:prstGeom>
              </p:spPr>
            </p:pic>
            <p:cxnSp>
              <p:nvCxnSpPr>
                <p:cNvPr id="3185" name="Straight Connector 3184">
                  <a:extLst>
                    <a:ext uri="{FF2B5EF4-FFF2-40B4-BE49-F238E27FC236}">
                      <a16:creationId xmlns:a16="http://schemas.microsoft.com/office/drawing/2014/main" id="{EA142BA8-F2B5-A5AA-45AE-6F9EBCC4909F}"/>
                    </a:ext>
                  </a:extLst>
                </p:cNvPr>
                <p:cNvCxnSpPr>
                  <a:cxnSpLocks/>
                  <a:stCxn id="3222" idx="3"/>
                  <a:endCxn id="3184" idx="3"/>
                </p:cNvCxnSpPr>
                <p:nvPr/>
              </p:nvCxnSpPr>
              <p:spPr>
                <a:xfrm flipH="1" flipV="1">
                  <a:off x="7646857" y="3204641"/>
                  <a:ext cx="326" cy="52722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86" name="Group 3185">
                  <a:extLst>
                    <a:ext uri="{FF2B5EF4-FFF2-40B4-BE49-F238E27FC236}">
                      <a16:creationId xmlns:a16="http://schemas.microsoft.com/office/drawing/2014/main" id="{5AAD4EDD-29D1-9AF2-A20E-8AA86288D159}"/>
                    </a:ext>
                  </a:extLst>
                </p:cNvPr>
                <p:cNvGrpSpPr/>
                <p:nvPr/>
              </p:nvGrpSpPr>
              <p:grpSpPr>
                <a:xfrm>
                  <a:off x="8004030" y="2771662"/>
                  <a:ext cx="144229" cy="142875"/>
                  <a:chOff x="3654425" y="1504950"/>
                  <a:chExt cx="144229" cy="142875"/>
                </a:xfrm>
              </p:grpSpPr>
              <p:cxnSp>
                <p:nvCxnSpPr>
                  <p:cNvPr id="3202" name="Straight Connector 3201">
                    <a:extLst>
                      <a:ext uri="{FF2B5EF4-FFF2-40B4-BE49-F238E27FC236}">
                        <a16:creationId xmlns:a16="http://schemas.microsoft.com/office/drawing/2014/main" id="{6CCEF0DA-C22E-34E0-AD16-201C7A5794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23117" y="1504950"/>
                    <a:ext cx="0" cy="793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3" name="Straight Connector 3202">
                    <a:extLst>
                      <a:ext uri="{FF2B5EF4-FFF2-40B4-BE49-F238E27FC236}">
                        <a16:creationId xmlns:a16="http://schemas.microsoft.com/office/drawing/2014/main" id="{CDEFC0B4-C42B-4523-3987-ECD2F6E5F6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4425" y="1587500"/>
                    <a:ext cx="14422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4" name="Straight Connector 3203">
                    <a:extLst>
                      <a:ext uri="{FF2B5EF4-FFF2-40B4-BE49-F238E27FC236}">
                        <a16:creationId xmlns:a16="http://schemas.microsoft.com/office/drawing/2014/main" id="{3A8A93FF-D909-7A8A-8310-E647FA4399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73537" y="1619250"/>
                    <a:ext cx="10610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5" name="Straight Connector 3204">
                    <a:extLst>
                      <a:ext uri="{FF2B5EF4-FFF2-40B4-BE49-F238E27FC236}">
                        <a16:creationId xmlns:a16="http://schemas.microsoft.com/office/drawing/2014/main" id="{8B978CBB-098F-EFB4-76A6-F06AAF61A6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2950" y="1647825"/>
                    <a:ext cx="6347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83" name="TextBox 3382">
                <a:extLst>
                  <a:ext uri="{FF2B5EF4-FFF2-40B4-BE49-F238E27FC236}">
                    <a16:creationId xmlns:a16="http://schemas.microsoft.com/office/drawing/2014/main" id="{9F395066-C99E-DCD1-DC03-6EF765052B22}"/>
                  </a:ext>
                </a:extLst>
              </p:cNvPr>
              <p:cNvSpPr txBox="1"/>
              <p:nvPr/>
            </p:nvSpPr>
            <p:spPr>
              <a:xfrm rot="16200000">
                <a:off x="2159009" y="9941223"/>
                <a:ext cx="554960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200" dirty="0"/>
                  <a:t>IOREF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FF54EF-FC13-F76F-A14B-538EB2161BF3}"/>
                </a:ext>
              </a:extLst>
            </p:cNvPr>
            <p:cNvGrpSpPr/>
            <p:nvPr/>
          </p:nvGrpSpPr>
          <p:grpSpPr>
            <a:xfrm>
              <a:off x="7308969" y="11358528"/>
              <a:ext cx="997052" cy="642362"/>
              <a:chOff x="8662457" y="10015464"/>
              <a:chExt cx="997052" cy="64236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125A16B-29E9-0B0D-7CFC-DBB8250C106E}"/>
                  </a:ext>
                </a:extLst>
              </p:cNvPr>
              <p:cNvGrpSpPr/>
              <p:nvPr/>
            </p:nvGrpSpPr>
            <p:grpSpPr>
              <a:xfrm>
                <a:off x="8896817" y="10405232"/>
                <a:ext cx="254550" cy="131611"/>
                <a:chOff x="5237936" y="8408361"/>
                <a:chExt cx="254550" cy="131611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1C1592A0-756A-7057-AFFC-9CD9A203D81E}"/>
                    </a:ext>
                  </a:extLst>
                </p:cNvPr>
                <p:cNvSpPr/>
                <p:nvPr/>
              </p:nvSpPr>
              <p:spPr>
                <a:xfrm>
                  <a:off x="5237936" y="8476497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50801F4-82F7-2A04-D72E-815D382C06F0}"/>
                    </a:ext>
                  </a:extLst>
                </p:cNvPr>
                <p:cNvSpPr/>
                <p:nvPr/>
              </p:nvSpPr>
              <p:spPr>
                <a:xfrm>
                  <a:off x="5424708" y="846945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88C1A867-22F6-FCD9-CAF2-3DE13428079F}"/>
                    </a:ext>
                  </a:extLst>
                </p:cNvPr>
                <p:cNvCxnSpPr>
                  <a:cxnSpLocks/>
                  <a:stCxn id="4" idx="1"/>
                </p:cNvCxnSpPr>
                <p:nvPr/>
              </p:nvCxnSpPr>
              <p:spPr>
                <a:xfrm flipV="1">
                  <a:off x="5247232" y="8408361"/>
                  <a:ext cx="245254" cy="774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33F437E-0597-B926-B9C3-F431822D2762}"/>
                  </a:ext>
                </a:extLst>
              </p:cNvPr>
              <p:cNvGrpSpPr/>
              <p:nvPr/>
            </p:nvGrpSpPr>
            <p:grpSpPr>
              <a:xfrm>
                <a:off x="9044292" y="10514951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1E73778-6692-94DC-2C6C-0DDA3C8D1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10CFF40-7363-8A43-F7B8-991E3B58C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596ED860-0BE4-47BB-5312-5AA44EB143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4E2032A-8EE0-D4A4-6566-A37FEF3FA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B7AF5C2-893E-4A49-113F-C9DC3A75705A}"/>
                  </a:ext>
                </a:extLst>
              </p:cNvPr>
              <p:cNvGrpSpPr/>
              <p:nvPr/>
            </p:nvGrpSpPr>
            <p:grpSpPr>
              <a:xfrm>
                <a:off x="9367805" y="10405232"/>
                <a:ext cx="254550" cy="131611"/>
                <a:chOff x="5237936" y="8408361"/>
                <a:chExt cx="254550" cy="131611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DA7BBA9-70DE-BF81-866A-D09DBDF00B17}"/>
                    </a:ext>
                  </a:extLst>
                </p:cNvPr>
                <p:cNvSpPr/>
                <p:nvPr/>
              </p:nvSpPr>
              <p:spPr>
                <a:xfrm>
                  <a:off x="5237936" y="8476497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0896385-AAAA-068E-2587-630476CF065D}"/>
                    </a:ext>
                  </a:extLst>
                </p:cNvPr>
                <p:cNvSpPr/>
                <p:nvPr/>
              </p:nvSpPr>
              <p:spPr>
                <a:xfrm>
                  <a:off x="5424708" y="846945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644F7F0-8104-DE78-1615-1F40E6E9ACF1}"/>
                    </a:ext>
                  </a:extLst>
                </p:cNvPr>
                <p:cNvCxnSpPr>
                  <a:cxnSpLocks/>
                  <a:stCxn id="13" idx="1"/>
                </p:cNvCxnSpPr>
                <p:nvPr/>
              </p:nvCxnSpPr>
              <p:spPr>
                <a:xfrm flipV="1">
                  <a:off x="5247232" y="8408361"/>
                  <a:ext cx="245254" cy="774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6F27480-2409-0511-A917-81114869F6AB}"/>
                  </a:ext>
                </a:extLst>
              </p:cNvPr>
              <p:cNvGrpSpPr/>
              <p:nvPr/>
            </p:nvGrpSpPr>
            <p:grpSpPr>
              <a:xfrm>
                <a:off x="9515280" y="10514951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C0667B6-60F8-D55F-6607-54326ED65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FAFD5FF-AF51-0FE0-DB4F-B944DCA5F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79F36E0-39A4-263D-60DB-A3D567F28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C47798B-E994-6611-31E1-A565BEABF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Elbow Connector 20">
                <a:extLst>
                  <a:ext uri="{FF2B5EF4-FFF2-40B4-BE49-F238E27FC236}">
                    <a16:creationId xmlns:a16="http://schemas.microsoft.com/office/drawing/2014/main" id="{E0B8D257-F5D2-7A31-5638-39B316AED565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 rot="16200000" flipH="1">
                <a:off x="8534816" y="10143105"/>
                <a:ext cx="489642" cy="23436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50007B2C-DFB7-FF9F-C223-B7A20E630537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 rot="16200000" flipH="1">
                <a:off x="8944641" y="10018466"/>
                <a:ext cx="457430" cy="452373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525616-7D87-AFF6-021D-FEE942578056}"/>
                </a:ext>
              </a:extLst>
            </p:cNvPr>
            <p:cNvSpPr txBox="1"/>
            <p:nvPr/>
          </p:nvSpPr>
          <p:spPr>
            <a:xfrm rot="16200000">
              <a:off x="3386847" y="2534151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SCK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A3F56A-31BE-4267-5AE5-D36739DF5A3C}"/>
                </a:ext>
              </a:extLst>
            </p:cNvPr>
            <p:cNvSpPr txBox="1"/>
            <p:nvPr/>
          </p:nvSpPr>
          <p:spPr>
            <a:xfrm rot="16200000">
              <a:off x="3940473" y="251947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SDO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D57284-554E-19AA-0740-A67E3D38F9DE}"/>
                </a:ext>
              </a:extLst>
            </p:cNvPr>
            <p:cNvSpPr txBox="1"/>
            <p:nvPr/>
          </p:nvSpPr>
          <p:spPr>
            <a:xfrm rot="16200000">
              <a:off x="4295151" y="2581103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FB0DAB-457F-6746-0BF9-175EF0ADFB6F}"/>
                </a:ext>
              </a:extLst>
            </p:cNvPr>
            <p:cNvSpPr txBox="1"/>
            <p:nvPr/>
          </p:nvSpPr>
          <p:spPr>
            <a:xfrm>
              <a:off x="7648662" y="6472669"/>
              <a:ext cx="349776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5V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8DC65-3801-2871-5382-1D2E6098FD9B}"/>
                </a:ext>
              </a:extLst>
            </p:cNvPr>
            <p:cNvSpPr txBox="1"/>
            <p:nvPr/>
          </p:nvSpPr>
          <p:spPr>
            <a:xfrm>
              <a:off x="7550282" y="7144161"/>
              <a:ext cx="481226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GND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311500-7B65-13AD-8BD5-9E626CCC8A67}"/>
                </a:ext>
              </a:extLst>
            </p:cNvPr>
            <p:cNvSpPr txBox="1"/>
            <p:nvPr/>
          </p:nvSpPr>
          <p:spPr>
            <a:xfrm>
              <a:off x="7278574" y="6700383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SCK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79ABD7-FC6F-27B7-7DF8-3132D7CD41AF}"/>
                </a:ext>
              </a:extLst>
            </p:cNvPr>
            <p:cNvSpPr txBox="1"/>
            <p:nvPr/>
          </p:nvSpPr>
          <p:spPr>
            <a:xfrm>
              <a:off x="7527964" y="679909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SDO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BD9BFB-570D-93BB-FDCA-E83130DC3B15}"/>
                </a:ext>
              </a:extLst>
            </p:cNvPr>
            <p:cNvSpPr txBox="1"/>
            <p:nvPr/>
          </p:nvSpPr>
          <p:spPr>
            <a:xfrm>
              <a:off x="7294561" y="7024117"/>
              <a:ext cx="633921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RESET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E2F366-0A17-16F7-1C12-8576D1863095}"/>
                </a:ext>
              </a:extLst>
            </p:cNvPr>
            <p:cNvSpPr txBox="1"/>
            <p:nvPr/>
          </p:nvSpPr>
          <p:spPr>
            <a:xfrm>
              <a:off x="7304274" y="6427836"/>
              <a:ext cx="38866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SDI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09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F31D-CEAA-4D4D-D125-DD67684C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 – I2C</a:t>
            </a:r>
          </a:p>
        </p:txBody>
      </p:sp>
      <p:grpSp>
        <p:nvGrpSpPr>
          <p:cNvPr id="3384" name="Group 3383">
            <a:extLst>
              <a:ext uri="{FF2B5EF4-FFF2-40B4-BE49-F238E27FC236}">
                <a16:creationId xmlns:a16="http://schemas.microsoft.com/office/drawing/2014/main" id="{65EF0945-555F-1EFB-E43F-45FAE43EDFA7}"/>
              </a:ext>
            </a:extLst>
          </p:cNvPr>
          <p:cNvGrpSpPr/>
          <p:nvPr/>
        </p:nvGrpSpPr>
        <p:grpSpPr>
          <a:xfrm>
            <a:off x="-413370" y="1429279"/>
            <a:ext cx="8476376" cy="10457921"/>
            <a:chOff x="-1758076" y="1203602"/>
            <a:chExt cx="8476376" cy="10457921"/>
          </a:xfrm>
        </p:grpSpPr>
        <p:grpSp>
          <p:nvGrpSpPr>
            <p:cNvPr id="3360" name="Group 3359">
              <a:extLst>
                <a:ext uri="{FF2B5EF4-FFF2-40B4-BE49-F238E27FC236}">
                  <a16:creationId xmlns:a16="http://schemas.microsoft.com/office/drawing/2014/main" id="{9A628F4B-0375-F8F5-1C93-26AA328A6492}"/>
                </a:ext>
              </a:extLst>
            </p:cNvPr>
            <p:cNvGrpSpPr/>
            <p:nvPr/>
          </p:nvGrpSpPr>
          <p:grpSpPr>
            <a:xfrm>
              <a:off x="-1758076" y="3886200"/>
              <a:ext cx="8476376" cy="5918200"/>
              <a:chOff x="-1758076" y="3886200"/>
              <a:chExt cx="8476376" cy="5918200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84C576C6-DBD2-4409-9771-11C11F02DDDD}"/>
                  </a:ext>
                </a:extLst>
              </p:cNvPr>
              <p:cNvGrpSpPr/>
              <p:nvPr/>
            </p:nvGrpSpPr>
            <p:grpSpPr>
              <a:xfrm>
                <a:off x="-1758076" y="3886200"/>
                <a:ext cx="8476376" cy="5918200"/>
                <a:chOff x="-1758076" y="3886200"/>
                <a:chExt cx="8476376" cy="5918200"/>
              </a:xfrm>
            </p:grpSpPr>
            <p:sp>
              <p:nvSpPr>
                <p:cNvPr id="3160" name="Freeform 3159">
                  <a:extLst>
                    <a:ext uri="{FF2B5EF4-FFF2-40B4-BE49-F238E27FC236}">
                      <a16:creationId xmlns:a16="http://schemas.microsoft.com/office/drawing/2014/main" id="{D39D0844-766D-F57C-F52A-65D7D7E8A77D}"/>
                    </a:ext>
                  </a:extLst>
                </p:cNvPr>
                <p:cNvSpPr/>
                <p:nvPr/>
              </p:nvSpPr>
              <p:spPr>
                <a:xfrm>
                  <a:off x="-927100" y="3886200"/>
                  <a:ext cx="7645400" cy="5918200"/>
                </a:xfrm>
                <a:custGeom>
                  <a:avLst/>
                  <a:gdLst>
                    <a:gd name="connsiteX0" fmla="*/ 25400 w 7645400"/>
                    <a:gd name="connsiteY0" fmla="*/ 0 h 5918200"/>
                    <a:gd name="connsiteX1" fmla="*/ 7366000 w 7645400"/>
                    <a:gd name="connsiteY1" fmla="*/ 0 h 5918200"/>
                    <a:gd name="connsiteX2" fmla="*/ 7366000 w 7645400"/>
                    <a:gd name="connsiteY2" fmla="*/ 1397000 h 5918200"/>
                    <a:gd name="connsiteX3" fmla="*/ 7645400 w 7645400"/>
                    <a:gd name="connsiteY3" fmla="*/ 1676400 h 5918200"/>
                    <a:gd name="connsiteX4" fmla="*/ 7645400 w 7645400"/>
                    <a:gd name="connsiteY4" fmla="*/ 5346700 h 5918200"/>
                    <a:gd name="connsiteX5" fmla="*/ 7378700 w 7645400"/>
                    <a:gd name="connsiteY5" fmla="*/ 5613400 h 5918200"/>
                    <a:gd name="connsiteX6" fmla="*/ 7378700 w 7645400"/>
                    <a:gd name="connsiteY6" fmla="*/ 5918200 h 5918200"/>
                    <a:gd name="connsiteX7" fmla="*/ 0 w 7645400"/>
                    <a:gd name="connsiteY7" fmla="*/ 5918200 h 5918200"/>
                    <a:gd name="connsiteX8" fmla="*/ 25400 w 7645400"/>
                    <a:gd name="connsiteY8" fmla="*/ 0 h 591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645400" h="5918200">
                      <a:moveTo>
                        <a:pt x="25400" y="0"/>
                      </a:moveTo>
                      <a:lnTo>
                        <a:pt x="7366000" y="0"/>
                      </a:lnTo>
                      <a:lnTo>
                        <a:pt x="7366000" y="1397000"/>
                      </a:lnTo>
                      <a:lnTo>
                        <a:pt x="7645400" y="1676400"/>
                      </a:lnTo>
                      <a:lnTo>
                        <a:pt x="7645400" y="5346700"/>
                      </a:lnTo>
                      <a:lnTo>
                        <a:pt x="7378700" y="5613400"/>
                      </a:lnTo>
                      <a:lnTo>
                        <a:pt x="7378700" y="5918200"/>
                      </a:lnTo>
                      <a:lnTo>
                        <a:pt x="0" y="5918200"/>
                      </a:lnTo>
                      <a:lnTo>
                        <a:pt x="25400" y="0"/>
                      </a:lnTo>
                      <a:close/>
                    </a:path>
                  </a:pathLst>
                </a:custGeom>
                <a:solidFill>
                  <a:srgbClr val="007F7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161" name="Rectangle 3160">
                  <a:extLst>
                    <a:ext uri="{FF2B5EF4-FFF2-40B4-BE49-F238E27FC236}">
                      <a16:creationId xmlns:a16="http://schemas.microsoft.com/office/drawing/2014/main" id="{121399D3-362D-3EC1-EAE1-0A14EA8B4662}"/>
                    </a:ext>
                  </a:extLst>
                </p:cNvPr>
                <p:cNvSpPr/>
                <p:nvPr/>
              </p:nvSpPr>
              <p:spPr>
                <a:xfrm rot="16200000">
                  <a:off x="-1491597" y="4528203"/>
                  <a:ext cx="1364818" cy="189777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162" name="Rectangle 3161">
                  <a:extLst>
                    <a:ext uri="{FF2B5EF4-FFF2-40B4-BE49-F238E27FC236}">
                      <a16:creationId xmlns:a16="http://schemas.microsoft.com/office/drawing/2014/main" id="{AD5DEEEC-DE74-9426-76F3-F660BC9F309E}"/>
                    </a:ext>
                  </a:extLst>
                </p:cNvPr>
                <p:cNvSpPr/>
                <p:nvPr/>
              </p:nvSpPr>
              <p:spPr>
                <a:xfrm rot="16200000">
                  <a:off x="2106122" y="5790497"/>
                  <a:ext cx="149585" cy="38885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163" name="Rectangle 3162">
                  <a:extLst>
                    <a:ext uri="{FF2B5EF4-FFF2-40B4-BE49-F238E27FC236}">
                      <a16:creationId xmlns:a16="http://schemas.microsoft.com/office/drawing/2014/main" id="{4746D6C9-5BEF-BD82-6E33-005E4BF66395}"/>
                    </a:ext>
                  </a:extLst>
                </p:cNvPr>
                <p:cNvSpPr/>
                <p:nvPr/>
              </p:nvSpPr>
              <p:spPr>
                <a:xfrm rot="16200000">
                  <a:off x="2106122" y="5505206"/>
                  <a:ext cx="149585" cy="38885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164" name="Rectangle 3163">
                  <a:extLst>
                    <a:ext uri="{FF2B5EF4-FFF2-40B4-BE49-F238E27FC236}">
                      <a16:creationId xmlns:a16="http://schemas.microsoft.com/office/drawing/2014/main" id="{CD1C4DC7-63CD-74DF-0FBA-BE8CB37711B7}"/>
                    </a:ext>
                  </a:extLst>
                </p:cNvPr>
                <p:cNvSpPr/>
                <p:nvPr/>
              </p:nvSpPr>
              <p:spPr>
                <a:xfrm rot="16200000">
                  <a:off x="2128805" y="4903187"/>
                  <a:ext cx="149585" cy="38885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165" name="Rectangle 3164">
                  <a:extLst>
                    <a:ext uri="{FF2B5EF4-FFF2-40B4-BE49-F238E27FC236}">
                      <a16:creationId xmlns:a16="http://schemas.microsoft.com/office/drawing/2014/main" id="{A79BA29D-A7C9-52A9-C154-8EF4C70AD944}"/>
                    </a:ext>
                  </a:extLst>
                </p:cNvPr>
                <p:cNvSpPr/>
                <p:nvPr/>
              </p:nvSpPr>
              <p:spPr>
                <a:xfrm rot="16200000">
                  <a:off x="5517430" y="5520206"/>
                  <a:ext cx="149585" cy="38885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166" name="Rectangle 3165">
                  <a:extLst>
                    <a:ext uri="{FF2B5EF4-FFF2-40B4-BE49-F238E27FC236}">
                      <a16:creationId xmlns:a16="http://schemas.microsoft.com/office/drawing/2014/main" id="{8E8B06D3-0941-2CA8-E7CC-A39C81D3DEDC}"/>
                    </a:ext>
                  </a:extLst>
                </p:cNvPr>
                <p:cNvSpPr/>
                <p:nvPr/>
              </p:nvSpPr>
              <p:spPr>
                <a:xfrm rot="16200000">
                  <a:off x="5864550" y="6409469"/>
                  <a:ext cx="878813" cy="5596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167" name="Rectangle 3166">
                  <a:extLst>
                    <a:ext uri="{FF2B5EF4-FFF2-40B4-BE49-F238E27FC236}">
                      <a16:creationId xmlns:a16="http://schemas.microsoft.com/office/drawing/2014/main" id="{66F03229-217A-AA04-8C5E-042201C160DC}"/>
                    </a:ext>
                  </a:extLst>
                </p:cNvPr>
                <p:cNvSpPr/>
                <p:nvPr/>
              </p:nvSpPr>
              <p:spPr>
                <a:xfrm>
                  <a:off x="2203596" y="7424058"/>
                  <a:ext cx="4019403" cy="113574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168" name="Rounded Rectangle 3167">
                  <a:extLst>
                    <a:ext uri="{FF2B5EF4-FFF2-40B4-BE49-F238E27FC236}">
                      <a16:creationId xmlns:a16="http://schemas.microsoft.com/office/drawing/2014/main" id="{8B820A83-4CED-9898-9CBC-20C834490E30}"/>
                    </a:ext>
                  </a:extLst>
                </p:cNvPr>
                <p:cNvSpPr/>
                <p:nvPr/>
              </p:nvSpPr>
              <p:spPr>
                <a:xfrm>
                  <a:off x="-1219200" y="8356600"/>
                  <a:ext cx="1600200" cy="10160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3359" name="Group 3358">
                <a:extLst>
                  <a:ext uri="{FF2B5EF4-FFF2-40B4-BE49-F238E27FC236}">
                    <a16:creationId xmlns:a16="http://schemas.microsoft.com/office/drawing/2014/main" id="{8D892489-50B8-01E8-42E3-BFD03FC9BD51}"/>
                  </a:ext>
                </a:extLst>
              </p:cNvPr>
              <p:cNvGrpSpPr/>
              <p:nvPr/>
            </p:nvGrpSpPr>
            <p:grpSpPr>
              <a:xfrm>
                <a:off x="2065148" y="3975663"/>
                <a:ext cx="4264928" cy="5707792"/>
                <a:chOff x="2065148" y="3975663"/>
                <a:chExt cx="4264928" cy="5707792"/>
              </a:xfrm>
            </p:grpSpPr>
            <p:grpSp>
              <p:nvGrpSpPr>
                <p:cNvPr id="3326" name="Group 3325">
                  <a:extLst>
                    <a:ext uri="{FF2B5EF4-FFF2-40B4-BE49-F238E27FC236}">
                      <a16:creationId xmlns:a16="http://schemas.microsoft.com/office/drawing/2014/main" id="{76E71C14-8A41-8E09-87A7-E27E16EF63B4}"/>
                    </a:ext>
                  </a:extLst>
                </p:cNvPr>
                <p:cNvGrpSpPr/>
                <p:nvPr/>
              </p:nvGrpSpPr>
              <p:grpSpPr>
                <a:xfrm>
                  <a:off x="4098038" y="3975663"/>
                  <a:ext cx="2215441" cy="191077"/>
                  <a:chOff x="9734260" y="5242351"/>
                  <a:chExt cx="2215441" cy="191077"/>
                </a:xfrm>
              </p:grpSpPr>
              <p:sp>
                <p:nvSpPr>
                  <p:cNvPr id="3318" name="Oval 3317">
                    <a:extLst>
                      <a:ext uri="{FF2B5EF4-FFF2-40B4-BE49-F238E27FC236}">
                        <a16:creationId xmlns:a16="http://schemas.microsoft.com/office/drawing/2014/main" id="{896363E3-3D74-38CE-19E2-E64D27BAE5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734260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19" name="Oval 3318">
                    <a:extLst>
                      <a:ext uri="{FF2B5EF4-FFF2-40B4-BE49-F238E27FC236}">
                        <a16:creationId xmlns:a16="http://schemas.microsoft.com/office/drawing/2014/main" id="{38B24167-2340-037D-B065-CAF02F498D9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019408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20" name="Oval 3319">
                    <a:extLst>
                      <a:ext uri="{FF2B5EF4-FFF2-40B4-BE49-F238E27FC236}">
                        <a16:creationId xmlns:a16="http://schemas.microsoft.com/office/drawing/2014/main" id="{106D3BBC-218F-C9D6-6CFC-37E3EE9A964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309229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21" name="Oval 3320">
                    <a:extLst>
                      <a:ext uri="{FF2B5EF4-FFF2-40B4-BE49-F238E27FC236}">
                        <a16:creationId xmlns:a16="http://schemas.microsoft.com/office/drawing/2014/main" id="{A325AB8C-A189-A495-854E-B6E2067CB2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599050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22" name="Oval 3321">
                    <a:extLst>
                      <a:ext uri="{FF2B5EF4-FFF2-40B4-BE49-F238E27FC236}">
                        <a16:creationId xmlns:a16="http://schemas.microsoft.com/office/drawing/2014/main" id="{52257B33-E0CB-EC67-78AE-4F33A6C4A3D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889160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23" name="Oval 3322">
                    <a:extLst>
                      <a:ext uri="{FF2B5EF4-FFF2-40B4-BE49-F238E27FC236}">
                        <a16:creationId xmlns:a16="http://schemas.microsoft.com/office/drawing/2014/main" id="{59E56528-A005-26BD-0B14-38A1FADED17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178981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24" name="Oval 3323">
                    <a:extLst>
                      <a:ext uri="{FF2B5EF4-FFF2-40B4-BE49-F238E27FC236}">
                        <a16:creationId xmlns:a16="http://schemas.microsoft.com/office/drawing/2014/main" id="{ACC8FC91-CB16-5DAA-A0D9-532510B813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468802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25" name="Oval 3324">
                    <a:extLst>
                      <a:ext uri="{FF2B5EF4-FFF2-40B4-BE49-F238E27FC236}">
                        <a16:creationId xmlns:a16="http://schemas.microsoft.com/office/drawing/2014/main" id="{761D6A3B-79BD-5F99-4BC6-BA6D3C2F446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758624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3327" name="Group 3326">
                  <a:extLst>
                    <a:ext uri="{FF2B5EF4-FFF2-40B4-BE49-F238E27FC236}">
                      <a16:creationId xmlns:a16="http://schemas.microsoft.com/office/drawing/2014/main" id="{A1639903-947F-EA3C-CE11-800C98B778C4}"/>
                    </a:ext>
                  </a:extLst>
                </p:cNvPr>
                <p:cNvGrpSpPr/>
                <p:nvPr/>
              </p:nvGrpSpPr>
              <p:grpSpPr>
                <a:xfrm>
                  <a:off x="2173421" y="3975663"/>
                  <a:ext cx="1640472" cy="191077"/>
                  <a:chOff x="10309229" y="5242351"/>
                  <a:chExt cx="1640472" cy="191077"/>
                </a:xfrm>
              </p:grpSpPr>
              <p:sp>
                <p:nvSpPr>
                  <p:cNvPr id="3330" name="Oval 3329">
                    <a:extLst>
                      <a:ext uri="{FF2B5EF4-FFF2-40B4-BE49-F238E27FC236}">
                        <a16:creationId xmlns:a16="http://schemas.microsoft.com/office/drawing/2014/main" id="{000CAFBD-B128-E072-79F4-7D157F8AF2C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309229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31" name="Oval 3330">
                    <a:extLst>
                      <a:ext uri="{FF2B5EF4-FFF2-40B4-BE49-F238E27FC236}">
                        <a16:creationId xmlns:a16="http://schemas.microsoft.com/office/drawing/2014/main" id="{61F8BBD1-EB5C-5731-B420-3DA076F894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599050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32" name="Oval 3331">
                    <a:extLst>
                      <a:ext uri="{FF2B5EF4-FFF2-40B4-BE49-F238E27FC236}">
                        <a16:creationId xmlns:a16="http://schemas.microsoft.com/office/drawing/2014/main" id="{6CC63BE4-1985-B841-8A0D-1D68360DAB4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889160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33" name="Oval 3332">
                    <a:extLst>
                      <a:ext uri="{FF2B5EF4-FFF2-40B4-BE49-F238E27FC236}">
                        <a16:creationId xmlns:a16="http://schemas.microsoft.com/office/drawing/2014/main" id="{5012E2A1-BC5B-94CD-F0E0-928C703ED14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178981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34" name="Oval 3333">
                    <a:extLst>
                      <a:ext uri="{FF2B5EF4-FFF2-40B4-BE49-F238E27FC236}">
                        <a16:creationId xmlns:a16="http://schemas.microsoft.com/office/drawing/2014/main" id="{DD3E5AEE-6D38-836C-5E8B-8D86D6574F0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468802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35" name="Oval 3334">
                    <a:extLst>
                      <a:ext uri="{FF2B5EF4-FFF2-40B4-BE49-F238E27FC236}">
                        <a16:creationId xmlns:a16="http://schemas.microsoft.com/office/drawing/2014/main" id="{36325A2B-8819-DB74-BF5F-650026A4FF0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758624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3336" name="Group 3335">
                  <a:extLst>
                    <a:ext uri="{FF2B5EF4-FFF2-40B4-BE49-F238E27FC236}">
                      <a16:creationId xmlns:a16="http://schemas.microsoft.com/office/drawing/2014/main" id="{659DF611-2BA8-24F1-B139-9878E6F20A40}"/>
                    </a:ext>
                  </a:extLst>
                </p:cNvPr>
                <p:cNvGrpSpPr/>
                <p:nvPr/>
              </p:nvGrpSpPr>
              <p:grpSpPr>
                <a:xfrm>
                  <a:off x="4689604" y="9492378"/>
                  <a:ext cx="1640472" cy="191077"/>
                  <a:chOff x="10309229" y="5242351"/>
                  <a:chExt cx="1640472" cy="191077"/>
                </a:xfrm>
              </p:grpSpPr>
              <p:sp>
                <p:nvSpPr>
                  <p:cNvPr id="3337" name="Oval 3336">
                    <a:extLst>
                      <a:ext uri="{FF2B5EF4-FFF2-40B4-BE49-F238E27FC236}">
                        <a16:creationId xmlns:a16="http://schemas.microsoft.com/office/drawing/2014/main" id="{95DB38DF-0C02-9716-F22E-781C6B4FB55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309229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38" name="Oval 3337">
                    <a:extLst>
                      <a:ext uri="{FF2B5EF4-FFF2-40B4-BE49-F238E27FC236}">
                        <a16:creationId xmlns:a16="http://schemas.microsoft.com/office/drawing/2014/main" id="{DD10A90D-8980-75B1-E0F4-A407CB33E4E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599050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39" name="Oval 3338">
                    <a:extLst>
                      <a:ext uri="{FF2B5EF4-FFF2-40B4-BE49-F238E27FC236}">
                        <a16:creationId xmlns:a16="http://schemas.microsoft.com/office/drawing/2014/main" id="{90C77C4E-0080-4B4B-C2F9-62EC50C76DC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889160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40" name="Oval 3339">
                    <a:extLst>
                      <a:ext uri="{FF2B5EF4-FFF2-40B4-BE49-F238E27FC236}">
                        <a16:creationId xmlns:a16="http://schemas.microsoft.com/office/drawing/2014/main" id="{C35A505A-7049-32EB-C532-D4C8D818920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178981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41" name="Oval 3340">
                    <a:extLst>
                      <a:ext uri="{FF2B5EF4-FFF2-40B4-BE49-F238E27FC236}">
                        <a16:creationId xmlns:a16="http://schemas.microsoft.com/office/drawing/2014/main" id="{C62489BB-8FCF-644B-E939-06B6027FAAF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468802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42" name="Oval 3341">
                    <a:extLst>
                      <a:ext uri="{FF2B5EF4-FFF2-40B4-BE49-F238E27FC236}">
                        <a16:creationId xmlns:a16="http://schemas.microsoft.com/office/drawing/2014/main" id="{C8C56E13-0868-693B-2D41-92B9CF0BFB7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758624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3343" name="Group 3342">
                  <a:extLst>
                    <a:ext uri="{FF2B5EF4-FFF2-40B4-BE49-F238E27FC236}">
                      <a16:creationId xmlns:a16="http://schemas.microsoft.com/office/drawing/2014/main" id="{9146DF84-CA10-41DF-DC13-F0B2382B2265}"/>
                    </a:ext>
                  </a:extLst>
                </p:cNvPr>
                <p:cNvGrpSpPr/>
                <p:nvPr/>
              </p:nvGrpSpPr>
              <p:grpSpPr>
                <a:xfrm>
                  <a:off x="2065148" y="9492377"/>
                  <a:ext cx="2215441" cy="191077"/>
                  <a:chOff x="9734260" y="5242351"/>
                  <a:chExt cx="2215441" cy="191077"/>
                </a:xfrm>
              </p:grpSpPr>
              <p:sp>
                <p:nvSpPr>
                  <p:cNvPr id="3344" name="Oval 3343">
                    <a:extLst>
                      <a:ext uri="{FF2B5EF4-FFF2-40B4-BE49-F238E27FC236}">
                        <a16:creationId xmlns:a16="http://schemas.microsoft.com/office/drawing/2014/main" id="{6FC28220-6615-10AE-B941-2870121A41D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734260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45" name="Oval 3344">
                    <a:extLst>
                      <a:ext uri="{FF2B5EF4-FFF2-40B4-BE49-F238E27FC236}">
                        <a16:creationId xmlns:a16="http://schemas.microsoft.com/office/drawing/2014/main" id="{0EEF340E-2DC4-B049-96CF-504AE437BB2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019408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46" name="Oval 3345">
                    <a:extLst>
                      <a:ext uri="{FF2B5EF4-FFF2-40B4-BE49-F238E27FC236}">
                        <a16:creationId xmlns:a16="http://schemas.microsoft.com/office/drawing/2014/main" id="{0441F9A5-8978-FFC2-FCC7-3AE7C63FD99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309229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47" name="Oval 3346">
                    <a:extLst>
                      <a:ext uri="{FF2B5EF4-FFF2-40B4-BE49-F238E27FC236}">
                        <a16:creationId xmlns:a16="http://schemas.microsoft.com/office/drawing/2014/main" id="{7C0D964B-B936-301B-FEB9-F765107759E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599050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48" name="Oval 3347">
                    <a:extLst>
                      <a:ext uri="{FF2B5EF4-FFF2-40B4-BE49-F238E27FC236}">
                        <a16:creationId xmlns:a16="http://schemas.microsoft.com/office/drawing/2014/main" id="{9139E587-E2CA-D39C-FBE1-E9DD094DE42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889160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49" name="Oval 3348">
                    <a:extLst>
                      <a:ext uri="{FF2B5EF4-FFF2-40B4-BE49-F238E27FC236}">
                        <a16:creationId xmlns:a16="http://schemas.microsoft.com/office/drawing/2014/main" id="{E830AA70-8772-F885-50A3-8956DB6B419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178981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50" name="Oval 3349">
                    <a:extLst>
                      <a:ext uri="{FF2B5EF4-FFF2-40B4-BE49-F238E27FC236}">
                        <a16:creationId xmlns:a16="http://schemas.microsoft.com/office/drawing/2014/main" id="{FE2F279D-1C27-5604-33B2-43C3027DB9E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468802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51" name="Oval 3350">
                    <a:extLst>
                      <a:ext uri="{FF2B5EF4-FFF2-40B4-BE49-F238E27FC236}">
                        <a16:creationId xmlns:a16="http://schemas.microsoft.com/office/drawing/2014/main" id="{644FBDE9-D0A1-A143-5B85-BA62AF1F68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758624" y="5242351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</p:grpSp>
        <p:grpSp>
          <p:nvGrpSpPr>
            <p:cNvPr id="3352" name="Group 3351">
              <a:extLst>
                <a:ext uri="{FF2B5EF4-FFF2-40B4-BE49-F238E27FC236}">
                  <a16:creationId xmlns:a16="http://schemas.microsoft.com/office/drawing/2014/main" id="{ADFCEE89-70D7-FB54-778E-3F73A052D7A5}"/>
                </a:ext>
              </a:extLst>
            </p:cNvPr>
            <p:cNvGrpSpPr/>
            <p:nvPr/>
          </p:nvGrpSpPr>
          <p:grpSpPr>
            <a:xfrm>
              <a:off x="1002871" y="3975663"/>
              <a:ext cx="1060541" cy="191077"/>
              <a:chOff x="10889160" y="5242351"/>
              <a:chExt cx="1060541" cy="191077"/>
            </a:xfrm>
          </p:grpSpPr>
          <p:sp>
            <p:nvSpPr>
              <p:cNvPr id="3355" name="Oval 3354">
                <a:extLst>
                  <a:ext uri="{FF2B5EF4-FFF2-40B4-BE49-F238E27FC236}">
                    <a16:creationId xmlns:a16="http://schemas.microsoft.com/office/drawing/2014/main" id="{2ED270D2-7649-59D8-F0E6-15A9E2DCE01E}"/>
                  </a:ext>
                </a:extLst>
              </p:cNvPr>
              <p:cNvSpPr/>
              <p:nvPr/>
            </p:nvSpPr>
            <p:spPr>
              <a:xfrm rot="16200000">
                <a:off x="10889160" y="5242351"/>
                <a:ext cx="191077" cy="19107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56" name="Oval 3355">
                <a:extLst>
                  <a:ext uri="{FF2B5EF4-FFF2-40B4-BE49-F238E27FC236}">
                    <a16:creationId xmlns:a16="http://schemas.microsoft.com/office/drawing/2014/main" id="{611A9E1D-AFFD-5608-9407-DB778763604B}"/>
                  </a:ext>
                </a:extLst>
              </p:cNvPr>
              <p:cNvSpPr/>
              <p:nvPr/>
            </p:nvSpPr>
            <p:spPr>
              <a:xfrm rot="16200000">
                <a:off x="11178981" y="5242351"/>
                <a:ext cx="191077" cy="19107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57" name="Oval 3356">
                <a:extLst>
                  <a:ext uri="{FF2B5EF4-FFF2-40B4-BE49-F238E27FC236}">
                    <a16:creationId xmlns:a16="http://schemas.microsoft.com/office/drawing/2014/main" id="{DBDFFEF0-882D-343B-AD1A-D0E29864611D}"/>
                  </a:ext>
                </a:extLst>
              </p:cNvPr>
              <p:cNvSpPr/>
              <p:nvPr/>
            </p:nvSpPr>
            <p:spPr>
              <a:xfrm rot="16200000">
                <a:off x="11468802" y="5242351"/>
                <a:ext cx="191077" cy="19107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58" name="Oval 3357">
                <a:extLst>
                  <a:ext uri="{FF2B5EF4-FFF2-40B4-BE49-F238E27FC236}">
                    <a16:creationId xmlns:a16="http://schemas.microsoft.com/office/drawing/2014/main" id="{67DCBADD-C8D9-3DF4-F16F-00F06F3968D9}"/>
                  </a:ext>
                </a:extLst>
              </p:cNvPr>
              <p:cNvSpPr/>
              <p:nvPr/>
            </p:nvSpPr>
            <p:spPr>
              <a:xfrm rot="16200000">
                <a:off x="11758624" y="5242351"/>
                <a:ext cx="191077" cy="19107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3376" name="Group 3375">
              <a:extLst>
                <a:ext uri="{FF2B5EF4-FFF2-40B4-BE49-F238E27FC236}">
                  <a16:creationId xmlns:a16="http://schemas.microsoft.com/office/drawing/2014/main" id="{DDFAF9B2-F4C8-92F6-8894-A48E10AD1ADC}"/>
                </a:ext>
              </a:extLst>
            </p:cNvPr>
            <p:cNvGrpSpPr/>
            <p:nvPr/>
          </p:nvGrpSpPr>
          <p:grpSpPr>
            <a:xfrm>
              <a:off x="4546543" y="9732885"/>
              <a:ext cx="1899646" cy="1928638"/>
              <a:chOff x="4546543" y="9732885"/>
              <a:chExt cx="1899646" cy="1928638"/>
            </a:xfrm>
          </p:grpSpPr>
          <p:sp>
            <p:nvSpPr>
              <p:cNvPr id="3361" name="Rectangle 3360">
                <a:extLst>
                  <a:ext uri="{FF2B5EF4-FFF2-40B4-BE49-F238E27FC236}">
                    <a16:creationId xmlns:a16="http://schemas.microsoft.com/office/drawing/2014/main" id="{01217F2E-8C59-B8A9-3008-B9A6FE65F94F}"/>
                  </a:ext>
                </a:extLst>
              </p:cNvPr>
              <p:cNvSpPr/>
              <p:nvPr/>
            </p:nvSpPr>
            <p:spPr>
              <a:xfrm rot="16200000">
                <a:off x="4463970" y="10640427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PC0</a:t>
                </a:r>
              </a:p>
            </p:txBody>
          </p:sp>
          <p:sp>
            <p:nvSpPr>
              <p:cNvPr id="3362" name="Rectangle 3361">
                <a:extLst>
                  <a:ext uri="{FF2B5EF4-FFF2-40B4-BE49-F238E27FC236}">
                    <a16:creationId xmlns:a16="http://schemas.microsoft.com/office/drawing/2014/main" id="{3F64CF27-081C-C044-1FA2-1EAE7BA1AC8A}"/>
                  </a:ext>
                </a:extLst>
              </p:cNvPr>
              <p:cNvSpPr/>
              <p:nvPr/>
            </p:nvSpPr>
            <p:spPr>
              <a:xfrm rot="16200000">
                <a:off x="4752147" y="10640427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PC1</a:t>
                </a:r>
              </a:p>
            </p:txBody>
          </p:sp>
          <p:sp>
            <p:nvSpPr>
              <p:cNvPr id="3363" name="Rectangle 3362">
                <a:extLst>
                  <a:ext uri="{FF2B5EF4-FFF2-40B4-BE49-F238E27FC236}">
                    <a16:creationId xmlns:a16="http://schemas.microsoft.com/office/drawing/2014/main" id="{2C42CB56-3121-BE81-3146-97930261B75C}"/>
                  </a:ext>
                </a:extLst>
              </p:cNvPr>
              <p:cNvSpPr/>
              <p:nvPr/>
            </p:nvSpPr>
            <p:spPr>
              <a:xfrm rot="16200000">
                <a:off x="5045101" y="10640427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PC2</a:t>
                </a:r>
              </a:p>
            </p:txBody>
          </p:sp>
          <p:sp>
            <p:nvSpPr>
              <p:cNvPr id="3364" name="Rectangle 3363">
                <a:extLst>
                  <a:ext uri="{FF2B5EF4-FFF2-40B4-BE49-F238E27FC236}">
                    <a16:creationId xmlns:a16="http://schemas.microsoft.com/office/drawing/2014/main" id="{FF9B8516-B915-A4BA-697C-4E1C7104852A}"/>
                  </a:ext>
                </a:extLst>
              </p:cNvPr>
              <p:cNvSpPr/>
              <p:nvPr/>
            </p:nvSpPr>
            <p:spPr>
              <a:xfrm rot="16200000">
                <a:off x="5337649" y="10640427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PC3</a:t>
                </a:r>
              </a:p>
            </p:txBody>
          </p:sp>
          <p:sp>
            <p:nvSpPr>
              <p:cNvPr id="3365" name="Rectangle 3364">
                <a:extLst>
                  <a:ext uri="{FF2B5EF4-FFF2-40B4-BE49-F238E27FC236}">
                    <a16:creationId xmlns:a16="http://schemas.microsoft.com/office/drawing/2014/main" id="{093C03D6-511C-E9C9-15E3-843B52D8CE45}"/>
                  </a:ext>
                </a:extLst>
              </p:cNvPr>
              <p:cNvSpPr/>
              <p:nvPr/>
            </p:nvSpPr>
            <p:spPr>
              <a:xfrm rot="16200000">
                <a:off x="5624926" y="10639953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PC4</a:t>
                </a:r>
              </a:p>
            </p:txBody>
          </p:sp>
          <p:sp>
            <p:nvSpPr>
              <p:cNvPr id="3366" name="Rectangle 3365">
                <a:extLst>
                  <a:ext uri="{FF2B5EF4-FFF2-40B4-BE49-F238E27FC236}">
                    <a16:creationId xmlns:a16="http://schemas.microsoft.com/office/drawing/2014/main" id="{4783EDF8-8CAF-09D0-1CD7-D8557A165622}"/>
                  </a:ext>
                </a:extLst>
              </p:cNvPr>
              <p:cNvSpPr/>
              <p:nvPr/>
            </p:nvSpPr>
            <p:spPr>
              <a:xfrm rot="16200000">
                <a:off x="5909639" y="10640427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PC5</a:t>
                </a:r>
              </a:p>
            </p:txBody>
          </p:sp>
          <p:sp>
            <p:nvSpPr>
              <p:cNvPr id="3367" name="TextBox 3366">
                <a:extLst>
                  <a:ext uri="{FF2B5EF4-FFF2-40B4-BE49-F238E27FC236}">
                    <a16:creationId xmlns:a16="http://schemas.microsoft.com/office/drawing/2014/main" id="{40B5D736-B46B-A83F-5717-D05666CC2DE1}"/>
                  </a:ext>
                </a:extLst>
              </p:cNvPr>
              <p:cNvSpPr txBox="1"/>
              <p:nvPr/>
            </p:nvSpPr>
            <p:spPr>
              <a:xfrm rot="16200000">
                <a:off x="4319660" y="10018148"/>
                <a:ext cx="967295" cy="39885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A0/D14</a:t>
                </a:r>
              </a:p>
            </p:txBody>
          </p:sp>
          <p:sp>
            <p:nvSpPr>
              <p:cNvPr id="3368" name="TextBox 3367">
                <a:extLst>
                  <a:ext uri="{FF2B5EF4-FFF2-40B4-BE49-F238E27FC236}">
                    <a16:creationId xmlns:a16="http://schemas.microsoft.com/office/drawing/2014/main" id="{CEE7724B-8DBE-2DDC-5ADF-FF6FD5189EDD}"/>
                  </a:ext>
                </a:extLst>
              </p:cNvPr>
              <p:cNvSpPr txBox="1"/>
              <p:nvPr/>
            </p:nvSpPr>
            <p:spPr>
              <a:xfrm rot="16200000">
                <a:off x="4607613" y="10024657"/>
                <a:ext cx="967295" cy="39885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A1/D15</a:t>
                </a:r>
              </a:p>
            </p:txBody>
          </p:sp>
          <p:sp>
            <p:nvSpPr>
              <p:cNvPr id="3369" name="TextBox 3368">
                <a:extLst>
                  <a:ext uri="{FF2B5EF4-FFF2-40B4-BE49-F238E27FC236}">
                    <a16:creationId xmlns:a16="http://schemas.microsoft.com/office/drawing/2014/main" id="{A29EB963-B123-EE55-0D63-65BA7058BF39}"/>
                  </a:ext>
                </a:extLst>
              </p:cNvPr>
              <p:cNvSpPr txBox="1"/>
              <p:nvPr/>
            </p:nvSpPr>
            <p:spPr>
              <a:xfrm rot="16200000">
                <a:off x="4900543" y="10018623"/>
                <a:ext cx="967295" cy="39885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A2/D16</a:t>
                </a:r>
              </a:p>
            </p:txBody>
          </p:sp>
          <p:sp>
            <p:nvSpPr>
              <p:cNvPr id="3370" name="TextBox 3369">
                <a:extLst>
                  <a:ext uri="{FF2B5EF4-FFF2-40B4-BE49-F238E27FC236}">
                    <a16:creationId xmlns:a16="http://schemas.microsoft.com/office/drawing/2014/main" id="{171BFD45-12D2-BBA1-C83E-C2A8E620CAE1}"/>
                  </a:ext>
                </a:extLst>
              </p:cNvPr>
              <p:cNvSpPr txBox="1"/>
              <p:nvPr/>
            </p:nvSpPr>
            <p:spPr>
              <a:xfrm rot="16200000">
                <a:off x="5183030" y="10018146"/>
                <a:ext cx="967295" cy="39885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A3/D17</a:t>
                </a:r>
              </a:p>
            </p:txBody>
          </p:sp>
          <p:sp>
            <p:nvSpPr>
              <p:cNvPr id="3371" name="TextBox 3370">
                <a:extLst>
                  <a:ext uri="{FF2B5EF4-FFF2-40B4-BE49-F238E27FC236}">
                    <a16:creationId xmlns:a16="http://schemas.microsoft.com/office/drawing/2014/main" id="{11DC5DDE-70A9-CC0D-F630-71E27AB1FC0C}"/>
                  </a:ext>
                </a:extLst>
              </p:cNvPr>
              <p:cNvSpPr txBox="1"/>
              <p:nvPr/>
            </p:nvSpPr>
            <p:spPr>
              <a:xfrm rot="16200000">
                <a:off x="5482427" y="10023477"/>
                <a:ext cx="967295" cy="39885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A4/D18</a:t>
                </a:r>
              </a:p>
            </p:txBody>
          </p:sp>
          <p:sp>
            <p:nvSpPr>
              <p:cNvPr id="3372" name="TextBox 3371">
                <a:extLst>
                  <a:ext uri="{FF2B5EF4-FFF2-40B4-BE49-F238E27FC236}">
                    <a16:creationId xmlns:a16="http://schemas.microsoft.com/office/drawing/2014/main" id="{833A752F-4F25-F882-CD5F-8CB055E7BCF6}"/>
                  </a:ext>
                </a:extLst>
              </p:cNvPr>
              <p:cNvSpPr txBox="1"/>
              <p:nvPr/>
            </p:nvSpPr>
            <p:spPr>
              <a:xfrm rot="16200000">
                <a:off x="5763115" y="10017106"/>
                <a:ext cx="967295" cy="39885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600" dirty="0"/>
                  <a:t>A5/D19</a:t>
                </a:r>
              </a:p>
            </p:txBody>
          </p:sp>
          <p:sp>
            <p:nvSpPr>
              <p:cNvPr id="3373" name="TextBox 3372">
                <a:extLst>
                  <a:ext uri="{FF2B5EF4-FFF2-40B4-BE49-F238E27FC236}">
                    <a16:creationId xmlns:a16="http://schemas.microsoft.com/office/drawing/2014/main" id="{C613D0D5-4553-CC5B-DD4C-84945DEC547A}"/>
                  </a:ext>
                </a:extLst>
              </p:cNvPr>
              <p:cNvSpPr txBox="1"/>
              <p:nvPr/>
            </p:nvSpPr>
            <p:spPr>
              <a:xfrm rot="16200000">
                <a:off x="6024882" y="11203385"/>
                <a:ext cx="4379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SCL</a:t>
                </a:r>
              </a:p>
            </p:txBody>
          </p:sp>
          <p:sp>
            <p:nvSpPr>
              <p:cNvPr id="3374" name="TextBox 3373">
                <a:extLst>
                  <a:ext uri="{FF2B5EF4-FFF2-40B4-BE49-F238E27FC236}">
                    <a16:creationId xmlns:a16="http://schemas.microsoft.com/office/drawing/2014/main" id="{5EB2345D-1FA1-9A85-B4BA-023F2032BE07}"/>
                  </a:ext>
                </a:extLst>
              </p:cNvPr>
              <p:cNvSpPr txBox="1"/>
              <p:nvPr/>
            </p:nvSpPr>
            <p:spPr>
              <a:xfrm>
                <a:off x="4546543" y="11138303"/>
                <a:ext cx="139531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     2     3     A</a:t>
                </a:r>
              </a:p>
              <a:p>
                <a:pPr algn="ctr"/>
                <a:r>
                  <a:rPr lang="en-US" sz="1400" dirty="0"/>
                  <a:t>Keypad Columns</a:t>
                </a:r>
              </a:p>
            </p:txBody>
          </p:sp>
          <p:sp>
            <p:nvSpPr>
              <p:cNvPr id="3375" name="TextBox 3374">
                <a:extLst>
                  <a:ext uri="{FF2B5EF4-FFF2-40B4-BE49-F238E27FC236}">
                    <a16:creationId xmlns:a16="http://schemas.microsoft.com/office/drawing/2014/main" id="{834753E6-ACBE-E1F7-9D45-3CFDD97079C4}"/>
                  </a:ext>
                </a:extLst>
              </p:cNvPr>
              <p:cNvSpPr txBox="1"/>
              <p:nvPr/>
            </p:nvSpPr>
            <p:spPr>
              <a:xfrm rot="16200000">
                <a:off x="5717350" y="11217200"/>
                <a:ext cx="478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SDA</a:t>
                </a:r>
              </a:p>
            </p:txBody>
          </p:sp>
        </p:grpSp>
        <p:grpSp>
          <p:nvGrpSpPr>
            <p:cNvPr id="3377" name="Group 3376">
              <a:extLst>
                <a:ext uri="{FF2B5EF4-FFF2-40B4-BE49-F238E27FC236}">
                  <a16:creationId xmlns:a16="http://schemas.microsoft.com/office/drawing/2014/main" id="{66BA490B-6C55-92E5-1288-B0159E9A6441}"/>
                </a:ext>
              </a:extLst>
            </p:cNvPr>
            <p:cNvGrpSpPr/>
            <p:nvPr/>
          </p:nvGrpSpPr>
          <p:grpSpPr>
            <a:xfrm>
              <a:off x="2562108" y="9804400"/>
              <a:ext cx="318024" cy="1399520"/>
              <a:chOff x="10958923" y="7057195"/>
              <a:chExt cx="318024" cy="1399520"/>
            </a:xfrm>
          </p:grpSpPr>
          <p:sp>
            <p:nvSpPr>
              <p:cNvPr id="3242" name="Rectangle 3241">
                <a:extLst>
                  <a:ext uri="{FF2B5EF4-FFF2-40B4-BE49-F238E27FC236}">
                    <a16:creationId xmlns:a16="http://schemas.microsoft.com/office/drawing/2014/main" id="{335151E2-670C-3B3D-DAA4-59A7130BE152}"/>
                  </a:ext>
                </a:extLst>
              </p:cNvPr>
              <p:cNvSpPr/>
              <p:nvPr/>
            </p:nvSpPr>
            <p:spPr>
              <a:xfrm rot="16200000">
                <a:off x="10778597" y="7958366"/>
                <a:ext cx="678675" cy="318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PC6</a:t>
                </a:r>
              </a:p>
            </p:txBody>
          </p:sp>
          <p:sp>
            <p:nvSpPr>
              <p:cNvPr id="3260" name="TextBox 3259">
                <a:extLst>
                  <a:ext uri="{FF2B5EF4-FFF2-40B4-BE49-F238E27FC236}">
                    <a16:creationId xmlns:a16="http://schemas.microsoft.com/office/drawing/2014/main" id="{7ABD85F7-5483-BE5A-4C3D-A6E4E1578756}"/>
                  </a:ext>
                </a:extLst>
              </p:cNvPr>
              <p:cNvSpPr txBox="1"/>
              <p:nvPr/>
            </p:nvSpPr>
            <p:spPr>
              <a:xfrm rot="16200000">
                <a:off x="10869826" y="7180373"/>
                <a:ext cx="484874" cy="23851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r"/>
                <a:r>
                  <a:rPr lang="en-US" sz="1200" dirty="0"/>
                  <a:t>RESET</a:t>
                </a:r>
              </a:p>
            </p:txBody>
          </p:sp>
        </p:grpSp>
        <p:sp>
          <p:nvSpPr>
            <p:cNvPr id="3270" name="TextBox 3269">
              <a:extLst>
                <a:ext uri="{FF2B5EF4-FFF2-40B4-BE49-F238E27FC236}">
                  <a16:creationId xmlns:a16="http://schemas.microsoft.com/office/drawing/2014/main" id="{5FEB0BB6-A7DF-F5BD-A002-800D086F4FD5}"/>
                </a:ext>
              </a:extLst>
            </p:cNvPr>
            <p:cNvSpPr txBox="1"/>
            <p:nvPr/>
          </p:nvSpPr>
          <p:spPr>
            <a:xfrm rot="16200000">
              <a:off x="3506255" y="10030126"/>
              <a:ext cx="716141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200" dirty="0"/>
                <a:t>GND</a:t>
              </a:r>
            </a:p>
          </p:txBody>
        </p:sp>
        <p:sp>
          <p:nvSpPr>
            <p:cNvPr id="3271" name="TextBox 3270">
              <a:extLst>
                <a:ext uri="{FF2B5EF4-FFF2-40B4-BE49-F238E27FC236}">
                  <a16:creationId xmlns:a16="http://schemas.microsoft.com/office/drawing/2014/main" id="{CF87B1DB-1791-ACA5-3DFC-F15CDC5FE940}"/>
                </a:ext>
              </a:extLst>
            </p:cNvPr>
            <p:cNvSpPr txBox="1"/>
            <p:nvPr/>
          </p:nvSpPr>
          <p:spPr>
            <a:xfrm rot="16200000">
              <a:off x="3960525" y="9910263"/>
              <a:ext cx="409087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200" dirty="0"/>
                <a:t>VIN</a:t>
              </a:r>
            </a:p>
          </p:txBody>
        </p:sp>
        <p:sp>
          <p:nvSpPr>
            <p:cNvPr id="3272" name="TextBox 3271">
              <a:extLst>
                <a:ext uri="{FF2B5EF4-FFF2-40B4-BE49-F238E27FC236}">
                  <a16:creationId xmlns:a16="http://schemas.microsoft.com/office/drawing/2014/main" id="{E79457F3-DCCF-AEB0-B500-2A754DB883DD}"/>
                </a:ext>
              </a:extLst>
            </p:cNvPr>
            <p:cNvSpPr txBox="1"/>
            <p:nvPr/>
          </p:nvSpPr>
          <p:spPr>
            <a:xfrm rot="16200000">
              <a:off x="3138150" y="9838632"/>
              <a:ext cx="349776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200" dirty="0"/>
                <a:t>5V</a:t>
              </a:r>
            </a:p>
          </p:txBody>
        </p:sp>
        <p:sp>
          <p:nvSpPr>
            <p:cNvPr id="3273" name="TextBox 3272">
              <a:extLst>
                <a:ext uri="{FF2B5EF4-FFF2-40B4-BE49-F238E27FC236}">
                  <a16:creationId xmlns:a16="http://schemas.microsoft.com/office/drawing/2014/main" id="{910EF79F-2C1F-A4C8-F297-5AA14AD3E205}"/>
                </a:ext>
              </a:extLst>
            </p:cNvPr>
            <p:cNvSpPr txBox="1"/>
            <p:nvPr/>
          </p:nvSpPr>
          <p:spPr>
            <a:xfrm rot="16200000">
              <a:off x="1426219" y="3515339"/>
              <a:ext cx="503664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200" dirty="0"/>
                <a:t>AREF</a:t>
              </a:r>
            </a:p>
          </p:txBody>
        </p:sp>
        <p:sp>
          <p:nvSpPr>
            <p:cNvPr id="3274" name="TextBox 3273">
              <a:extLst>
                <a:ext uri="{FF2B5EF4-FFF2-40B4-BE49-F238E27FC236}">
                  <a16:creationId xmlns:a16="http://schemas.microsoft.com/office/drawing/2014/main" id="{DBBB33BC-F892-ABC6-3BF0-245784F86100}"/>
                </a:ext>
              </a:extLst>
            </p:cNvPr>
            <p:cNvSpPr txBox="1"/>
            <p:nvPr/>
          </p:nvSpPr>
          <p:spPr>
            <a:xfrm rot="16200000">
              <a:off x="2819938" y="9877906"/>
              <a:ext cx="42832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200" dirty="0"/>
                <a:t>3V3</a:t>
              </a:r>
            </a:p>
          </p:txBody>
        </p:sp>
        <p:sp>
          <p:nvSpPr>
            <p:cNvPr id="3378" name="TextBox 3377">
              <a:extLst>
                <a:ext uri="{FF2B5EF4-FFF2-40B4-BE49-F238E27FC236}">
                  <a16:creationId xmlns:a16="http://schemas.microsoft.com/office/drawing/2014/main" id="{87B3D182-319D-BAB4-A50A-91DE69487575}"/>
                </a:ext>
              </a:extLst>
            </p:cNvPr>
            <p:cNvSpPr txBox="1"/>
            <p:nvPr/>
          </p:nvSpPr>
          <p:spPr>
            <a:xfrm rot="16200000">
              <a:off x="3253011" y="10030126"/>
              <a:ext cx="716141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200" dirty="0"/>
                <a:t>GND</a:t>
              </a:r>
            </a:p>
          </p:txBody>
        </p:sp>
        <p:sp>
          <p:nvSpPr>
            <p:cNvPr id="3275" name="TextBox 3274">
              <a:extLst>
                <a:ext uri="{FF2B5EF4-FFF2-40B4-BE49-F238E27FC236}">
                  <a16:creationId xmlns:a16="http://schemas.microsoft.com/office/drawing/2014/main" id="{524B3EDF-1F16-2477-F5D9-277F52F2D29A}"/>
                </a:ext>
              </a:extLst>
            </p:cNvPr>
            <p:cNvSpPr txBox="1"/>
            <p:nvPr/>
          </p:nvSpPr>
          <p:spPr>
            <a:xfrm rot="16200000">
              <a:off x="1689951" y="3471061"/>
              <a:ext cx="611183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dirty="0"/>
                <a:t>GND</a:t>
              </a:r>
            </a:p>
          </p:txBody>
        </p:sp>
        <p:grpSp>
          <p:nvGrpSpPr>
            <p:cNvPr id="3379" name="Group 3378">
              <a:extLst>
                <a:ext uri="{FF2B5EF4-FFF2-40B4-BE49-F238E27FC236}">
                  <a16:creationId xmlns:a16="http://schemas.microsoft.com/office/drawing/2014/main" id="{4DC41C6C-E994-7C4A-D3C1-1360C3F0E5F4}"/>
                </a:ext>
              </a:extLst>
            </p:cNvPr>
            <p:cNvGrpSpPr/>
            <p:nvPr/>
          </p:nvGrpSpPr>
          <p:grpSpPr>
            <a:xfrm>
              <a:off x="4025133" y="2179193"/>
              <a:ext cx="2368803" cy="1751737"/>
              <a:chOff x="8938993" y="3260288"/>
              <a:chExt cx="2368803" cy="1751737"/>
            </a:xfrm>
          </p:grpSpPr>
          <p:sp>
            <p:nvSpPr>
              <p:cNvPr id="3227" name="Rectangle 3226">
                <a:extLst>
                  <a:ext uri="{FF2B5EF4-FFF2-40B4-BE49-F238E27FC236}">
                    <a16:creationId xmlns:a16="http://schemas.microsoft.com/office/drawing/2014/main" id="{140D5BE1-475D-6768-64C6-00A524341BAB}"/>
                  </a:ext>
                </a:extLst>
              </p:cNvPr>
              <p:cNvSpPr/>
              <p:nvPr/>
            </p:nvSpPr>
            <p:spPr>
              <a:xfrm rot="16200000">
                <a:off x="8758667" y="3912190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PD7</a:t>
                </a:r>
              </a:p>
            </p:txBody>
          </p:sp>
          <p:sp>
            <p:nvSpPr>
              <p:cNvPr id="3228" name="Rectangle 3227">
                <a:extLst>
                  <a:ext uri="{FF2B5EF4-FFF2-40B4-BE49-F238E27FC236}">
                    <a16:creationId xmlns:a16="http://schemas.microsoft.com/office/drawing/2014/main" id="{4C341183-EA2B-FD70-4B72-0B0498DA5B8E}"/>
                  </a:ext>
                </a:extLst>
              </p:cNvPr>
              <p:cNvSpPr/>
              <p:nvPr/>
            </p:nvSpPr>
            <p:spPr>
              <a:xfrm rot="16200000">
                <a:off x="9051215" y="3912190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PD6</a:t>
                </a:r>
              </a:p>
            </p:txBody>
          </p:sp>
          <p:sp>
            <p:nvSpPr>
              <p:cNvPr id="3229" name="Rectangle 3228">
                <a:extLst>
                  <a:ext uri="{FF2B5EF4-FFF2-40B4-BE49-F238E27FC236}">
                    <a16:creationId xmlns:a16="http://schemas.microsoft.com/office/drawing/2014/main" id="{DCC15E3D-D33B-46D6-C292-23B93E2CB6FE}"/>
                  </a:ext>
                </a:extLst>
              </p:cNvPr>
              <p:cNvSpPr/>
              <p:nvPr/>
            </p:nvSpPr>
            <p:spPr>
              <a:xfrm rot="16200000">
                <a:off x="9338492" y="3913169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PD5</a:t>
                </a:r>
              </a:p>
            </p:txBody>
          </p:sp>
          <p:sp>
            <p:nvSpPr>
              <p:cNvPr id="3230" name="Rectangle 3229">
                <a:extLst>
                  <a:ext uri="{FF2B5EF4-FFF2-40B4-BE49-F238E27FC236}">
                    <a16:creationId xmlns:a16="http://schemas.microsoft.com/office/drawing/2014/main" id="{AF494F2A-C38E-A8B3-2BB9-22BBC5513059}"/>
                  </a:ext>
                </a:extLst>
              </p:cNvPr>
              <p:cNvSpPr/>
              <p:nvPr/>
            </p:nvSpPr>
            <p:spPr>
              <a:xfrm rot="16200000">
                <a:off x="9623739" y="3912190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PD4</a:t>
                </a:r>
              </a:p>
            </p:txBody>
          </p:sp>
          <p:sp>
            <p:nvSpPr>
              <p:cNvPr id="3231" name="Rectangle 3230">
                <a:extLst>
                  <a:ext uri="{FF2B5EF4-FFF2-40B4-BE49-F238E27FC236}">
                    <a16:creationId xmlns:a16="http://schemas.microsoft.com/office/drawing/2014/main" id="{345B2696-AB04-CD0A-E72D-8BA0ACDDFAFC}"/>
                  </a:ext>
                </a:extLst>
              </p:cNvPr>
              <p:cNvSpPr/>
              <p:nvPr/>
            </p:nvSpPr>
            <p:spPr>
              <a:xfrm rot="16200000">
                <a:off x="9914574" y="3912190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PD3</a:t>
                </a:r>
              </a:p>
            </p:txBody>
          </p:sp>
          <p:sp>
            <p:nvSpPr>
              <p:cNvPr id="3232" name="Rectangle 3231">
                <a:extLst>
                  <a:ext uri="{FF2B5EF4-FFF2-40B4-BE49-F238E27FC236}">
                    <a16:creationId xmlns:a16="http://schemas.microsoft.com/office/drawing/2014/main" id="{F34EC926-9550-F3A5-E542-8A276969F6CA}"/>
                  </a:ext>
                </a:extLst>
              </p:cNvPr>
              <p:cNvSpPr/>
              <p:nvPr/>
            </p:nvSpPr>
            <p:spPr>
              <a:xfrm rot="16200000">
                <a:off x="10205868" y="3912190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PD2</a:t>
                </a:r>
              </a:p>
            </p:txBody>
          </p:sp>
          <p:sp>
            <p:nvSpPr>
              <p:cNvPr id="3233" name="Rectangle 3232">
                <a:extLst>
                  <a:ext uri="{FF2B5EF4-FFF2-40B4-BE49-F238E27FC236}">
                    <a16:creationId xmlns:a16="http://schemas.microsoft.com/office/drawing/2014/main" id="{20F90BB2-5F37-CE2C-D4B5-A036A0C5063A}"/>
                  </a:ext>
                </a:extLst>
              </p:cNvPr>
              <p:cNvSpPr/>
              <p:nvPr/>
            </p:nvSpPr>
            <p:spPr>
              <a:xfrm rot="16200000">
                <a:off x="10525301" y="3912190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PD0</a:t>
                </a:r>
              </a:p>
            </p:txBody>
          </p:sp>
          <p:sp>
            <p:nvSpPr>
              <p:cNvPr id="3234" name="Rectangle 3233">
                <a:extLst>
                  <a:ext uri="{FF2B5EF4-FFF2-40B4-BE49-F238E27FC236}">
                    <a16:creationId xmlns:a16="http://schemas.microsoft.com/office/drawing/2014/main" id="{835C98CB-5AFC-9B6F-124B-91BB86B685A6}"/>
                  </a:ext>
                </a:extLst>
              </p:cNvPr>
              <p:cNvSpPr/>
              <p:nvPr/>
            </p:nvSpPr>
            <p:spPr>
              <a:xfrm rot="16200000">
                <a:off x="10809446" y="3912190"/>
                <a:ext cx="678675" cy="318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PD1</a:t>
                </a:r>
              </a:p>
            </p:txBody>
          </p:sp>
          <p:sp>
            <p:nvSpPr>
              <p:cNvPr id="3246" name="TextBox 3245">
                <a:extLst>
                  <a:ext uri="{FF2B5EF4-FFF2-40B4-BE49-F238E27FC236}">
                    <a16:creationId xmlns:a16="http://schemas.microsoft.com/office/drawing/2014/main" id="{38AB89E8-06FD-E6EB-F45B-A9D6EB599C89}"/>
                  </a:ext>
                </a:extLst>
              </p:cNvPr>
              <p:cNvSpPr txBox="1"/>
              <p:nvPr/>
            </p:nvSpPr>
            <p:spPr>
              <a:xfrm rot="16200000">
                <a:off x="10584124" y="4594676"/>
                <a:ext cx="559300" cy="23851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D0 (RX)</a:t>
                </a:r>
              </a:p>
            </p:txBody>
          </p:sp>
          <p:sp>
            <p:nvSpPr>
              <p:cNvPr id="3247" name="TextBox 3246">
                <a:extLst>
                  <a:ext uri="{FF2B5EF4-FFF2-40B4-BE49-F238E27FC236}">
                    <a16:creationId xmlns:a16="http://schemas.microsoft.com/office/drawing/2014/main" id="{D126DEB6-C957-E1FC-603A-9469E309C17F}"/>
                  </a:ext>
                </a:extLst>
              </p:cNvPr>
              <p:cNvSpPr txBox="1"/>
              <p:nvPr/>
            </p:nvSpPr>
            <p:spPr>
              <a:xfrm rot="16200000">
                <a:off x="10863317" y="4603365"/>
                <a:ext cx="552399" cy="23851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D1 (TX)</a:t>
                </a:r>
              </a:p>
            </p:txBody>
          </p:sp>
          <p:sp>
            <p:nvSpPr>
              <p:cNvPr id="3248" name="TextBox 3247">
                <a:extLst>
                  <a:ext uri="{FF2B5EF4-FFF2-40B4-BE49-F238E27FC236}">
                    <a16:creationId xmlns:a16="http://schemas.microsoft.com/office/drawing/2014/main" id="{0E852CF4-71E6-C8D8-FA12-FB1F1BC4E69D}"/>
                  </a:ext>
                </a:extLst>
              </p:cNvPr>
              <p:cNvSpPr txBox="1"/>
              <p:nvPr/>
            </p:nvSpPr>
            <p:spPr>
              <a:xfrm rot="16200000">
                <a:off x="9902688" y="4540983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D3</a:t>
                </a:r>
              </a:p>
            </p:txBody>
          </p:sp>
          <p:sp>
            <p:nvSpPr>
              <p:cNvPr id="3249" name="TextBox 3248">
                <a:extLst>
                  <a:ext uri="{FF2B5EF4-FFF2-40B4-BE49-F238E27FC236}">
                    <a16:creationId xmlns:a16="http://schemas.microsoft.com/office/drawing/2014/main" id="{DD4971F5-8356-70C6-86BE-738A53CD0D5A}"/>
                  </a:ext>
                </a:extLst>
              </p:cNvPr>
              <p:cNvSpPr txBox="1"/>
              <p:nvPr/>
            </p:nvSpPr>
            <p:spPr>
              <a:xfrm rot="16200000">
                <a:off x="10220684" y="4540983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D2</a:t>
                </a:r>
              </a:p>
            </p:txBody>
          </p:sp>
          <p:sp>
            <p:nvSpPr>
              <p:cNvPr id="3250" name="TextBox 3249">
                <a:extLst>
                  <a:ext uri="{FF2B5EF4-FFF2-40B4-BE49-F238E27FC236}">
                    <a16:creationId xmlns:a16="http://schemas.microsoft.com/office/drawing/2014/main" id="{36CF256F-0397-6773-B4E5-F9F3BF95C933}"/>
                  </a:ext>
                </a:extLst>
              </p:cNvPr>
              <p:cNvSpPr txBox="1"/>
              <p:nvPr/>
            </p:nvSpPr>
            <p:spPr>
              <a:xfrm rot="16200000">
                <a:off x="9637265" y="4540983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D4</a:t>
                </a:r>
              </a:p>
            </p:txBody>
          </p:sp>
          <p:sp>
            <p:nvSpPr>
              <p:cNvPr id="3251" name="TextBox 3250">
                <a:extLst>
                  <a:ext uri="{FF2B5EF4-FFF2-40B4-BE49-F238E27FC236}">
                    <a16:creationId xmlns:a16="http://schemas.microsoft.com/office/drawing/2014/main" id="{646D668D-1433-FE28-9A9F-F66F03FEB8B1}"/>
                  </a:ext>
                </a:extLst>
              </p:cNvPr>
              <p:cNvSpPr txBox="1"/>
              <p:nvPr/>
            </p:nvSpPr>
            <p:spPr>
              <a:xfrm rot="16200000">
                <a:off x="9351258" y="4540983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D5</a:t>
                </a:r>
              </a:p>
            </p:txBody>
          </p:sp>
          <p:sp>
            <p:nvSpPr>
              <p:cNvPr id="3252" name="TextBox 3251">
                <a:extLst>
                  <a:ext uri="{FF2B5EF4-FFF2-40B4-BE49-F238E27FC236}">
                    <a16:creationId xmlns:a16="http://schemas.microsoft.com/office/drawing/2014/main" id="{DA2C172A-064B-6F6E-0ACA-C6EFA0E02A4D}"/>
                  </a:ext>
                </a:extLst>
              </p:cNvPr>
              <p:cNvSpPr txBox="1"/>
              <p:nvPr/>
            </p:nvSpPr>
            <p:spPr>
              <a:xfrm rot="16200000">
                <a:off x="9061020" y="4540983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D6</a:t>
                </a:r>
              </a:p>
            </p:txBody>
          </p:sp>
          <p:sp>
            <p:nvSpPr>
              <p:cNvPr id="3253" name="TextBox 3252">
                <a:extLst>
                  <a:ext uri="{FF2B5EF4-FFF2-40B4-BE49-F238E27FC236}">
                    <a16:creationId xmlns:a16="http://schemas.microsoft.com/office/drawing/2014/main" id="{C257D9ED-5B0D-8B3D-9B70-307AEF4F9022}"/>
                  </a:ext>
                </a:extLst>
              </p:cNvPr>
              <p:cNvSpPr txBox="1"/>
              <p:nvPr/>
            </p:nvSpPr>
            <p:spPr>
              <a:xfrm rot="16200000">
                <a:off x="8775013" y="4540981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D7</a:t>
                </a:r>
              </a:p>
            </p:txBody>
          </p:sp>
          <p:sp>
            <p:nvSpPr>
              <p:cNvPr id="3172" name="TextBox 3171">
                <a:extLst>
                  <a:ext uri="{FF2B5EF4-FFF2-40B4-BE49-F238E27FC236}">
                    <a16:creationId xmlns:a16="http://schemas.microsoft.com/office/drawing/2014/main" id="{EA98CD29-95A3-BA0F-B014-6E8E44B814F9}"/>
                  </a:ext>
                </a:extLst>
              </p:cNvPr>
              <p:cNvSpPr txBox="1"/>
              <p:nvPr/>
            </p:nvSpPr>
            <p:spPr>
              <a:xfrm>
                <a:off x="8952413" y="3260288"/>
                <a:ext cx="1145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Keypad Rows</a:t>
                </a:r>
              </a:p>
              <a:p>
                <a:pPr algn="ctr"/>
                <a:r>
                  <a:rPr lang="en-US" sz="1400" dirty="0"/>
                  <a:t>*     7     4     1</a:t>
                </a:r>
              </a:p>
            </p:txBody>
          </p:sp>
        </p:grpSp>
        <p:grpSp>
          <p:nvGrpSpPr>
            <p:cNvPr id="3380" name="Group 3379">
              <a:extLst>
                <a:ext uri="{FF2B5EF4-FFF2-40B4-BE49-F238E27FC236}">
                  <a16:creationId xmlns:a16="http://schemas.microsoft.com/office/drawing/2014/main" id="{2D435FD7-370F-CB7B-52BE-1069D9424FFE}"/>
                </a:ext>
              </a:extLst>
            </p:cNvPr>
            <p:cNvGrpSpPr/>
            <p:nvPr/>
          </p:nvGrpSpPr>
          <p:grpSpPr>
            <a:xfrm>
              <a:off x="2068353" y="1203602"/>
              <a:ext cx="1815764" cy="2741805"/>
              <a:chOff x="7148299" y="2270217"/>
              <a:chExt cx="1815764" cy="2741805"/>
            </a:xfrm>
          </p:grpSpPr>
          <p:sp>
            <p:nvSpPr>
              <p:cNvPr id="3222" name="Rectangle 3221">
                <a:extLst>
                  <a:ext uri="{FF2B5EF4-FFF2-40B4-BE49-F238E27FC236}">
                    <a16:creationId xmlns:a16="http://schemas.microsoft.com/office/drawing/2014/main" id="{93DD706B-69BF-8732-0F89-93600F03667A}"/>
                  </a:ext>
                </a:extLst>
              </p:cNvPr>
              <p:cNvSpPr/>
              <p:nvPr/>
            </p:nvSpPr>
            <p:spPr>
              <a:xfrm rot="16200000">
                <a:off x="7307845" y="3912190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PB4</a:t>
                </a:r>
              </a:p>
            </p:txBody>
          </p:sp>
          <p:sp>
            <p:nvSpPr>
              <p:cNvPr id="3223" name="Rectangle 3222">
                <a:extLst>
                  <a:ext uri="{FF2B5EF4-FFF2-40B4-BE49-F238E27FC236}">
                    <a16:creationId xmlns:a16="http://schemas.microsoft.com/office/drawing/2014/main" id="{43E1F920-F70D-9146-4125-45F4D9F04F9D}"/>
                  </a:ext>
                </a:extLst>
              </p:cNvPr>
              <p:cNvSpPr/>
              <p:nvPr/>
            </p:nvSpPr>
            <p:spPr>
              <a:xfrm rot="16200000">
                <a:off x="7598844" y="3912190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PB3</a:t>
                </a:r>
              </a:p>
            </p:txBody>
          </p:sp>
          <p:sp>
            <p:nvSpPr>
              <p:cNvPr id="3224" name="Rectangle 3223">
                <a:extLst>
                  <a:ext uri="{FF2B5EF4-FFF2-40B4-BE49-F238E27FC236}">
                    <a16:creationId xmlns:a16="http://schemas.microsoft.com/office/drawing/2014/main" id="{402A2EFA-1974-4A2C-BE40-4C0828B4229A}"/>
                  </a:ext>
                </a:extLst>
              </p:cNvPr>
              <p:cNvSpPr/>
              <p:nvPr/>
            </p:nvSpPr>
            <p:spPr>
              <a:xfrm rot="16200000">
                <a:off x="7890731" y="3912190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PB2</a:t>
                </a:r>
              </a:p>
            </p:txBody>
          </p:sp>
          <p:sp>
            <p:nvSpPr>
              <p:cNvPr id="3225" name="Rectangle 3224">
                <a:extLst>
                  <a:ext uri="{FF2B5EF4-FFF2-40B4-BE49-F238E27FC236}">
                    <a16:creationId xmlns:a16="http://schemas.microsoft.com/office/drawing/2014/main" id="{D3741847-AB5D-D38F-57CA-7F07DA812AC2}"/>
                  </a:ext>
                </a:extLst>
              </p:cNvPr>
              <p:cNvSpPr/>
              <p:nvPr/>
            </p:nvSpPr>
            <p:spPr>
              <a:xfrm rot="16200000">
                <a:off x="8177536" y="3912190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PB1</a:t>
                </a:r>
              </a:p>
            </p:txBody>
          </p:sp>
          <p:sp>
            <p:nvSpPr>
              <p:cNvPr id="3226" name="Rectangle 3225">
                <a:extLst>
                  <a:ext uri="{FF2B5EF4-FFF2-40B4-BE49-F238E27FC236}">
                    <a16:creationId xmlns:a16="http://schemas.microsoft.com/office/drawing/2014/main" id="{413CDF21-2992-AA47-A814-5DD9C05ECF2C}"/>
                  </a:ext>
                </a:extLst>
              </p:cNvPr>
              <p:cNvSpPr/>
              <p:nvPr/>
            </p:nvSpPr>
            <p:spPr>
              <a:xfrm rot="16200000">
                <a:off x="8465713" y="3912190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PB0</a:t>
                </a:r>
              </a:p>
            </p:txBody>
          </p:sp>
          <p:sp>
            <p:nvSpPr>
              <p:cNvPr id="3236" name="Rectangle 3235">
                <a:extLst>
                  <a:ext uri="{FF2B5EF4-FFF2-40B4-BE49-F238E27FC236}">
                    <a16:creationId xmlns:a16="http://schemas.microsoft.com/office/drawing/2014/main" id="{F6228A3F-8484-8E26-7DBB-04490CF48701}"/>
                  </a:ext>
                </a:extLst>
              </p:cNvPr>
              <p:cNvSpPr/>
              <p:nvPr/>
            </p:nvSpPr>
            <p:spPr>
              <a:xfrm rot="16200000">
                <a:off x="7003071" y="3912190"/>
                <a:ext cx="678675" cy="3180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00"/>
                    </a:solidFill>
                  </a:rPr>
                  <a:t>PB5</a:t>
                </a:r>
              </a:p>
            </p:txBody>
          </p:sp>
          <p:sp>
            <p:nvSpPr>
              <p:cNvPr id="3254" name="TextBox 3253">
                <a:extLst>
                  <a:ext uri="{FF2B5EF4-FFF2-40B4-BE49-F238E27FC236}">
                    <a16:creationId xmlns:a16="http://schemas.microsoft.com/office/drawing/2014/main" id="{E25AFFCF-C755-DC6F-B98E-D8854ED695AE}"/>
                  </a:ext>
                </a:extLst>
              </p:cNvPr>
              <p:cNvSpPr txBox="1"/>
              <p:nvPr/>
            </p:nvSpPr>
            <p:spPr>
              <a:xfrm rot="16200000">
                <a:off x="8479545" y="4536129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D8</a:t>
                </a:r>
              </a:p>
            </p:txBody>
          </p:sp>
          <p:sp>
            <p:nvSpPr>
              <p:cNvPr id="3255" name="TextBox 3254">
                <a:extLst>
                  <a:ext uri="{FF2B5EF4-FFF2-40B4-BE49-F238E27FC236}">
                    <a16:creationId xmlns:a16="http://schemas.microsoft.com/office/drawing/2014/main" id="{E6E126DE-09A2-3848-C56A-AE535D34255B}"/>
                  </a:ext>
                </a:extLst>
              </p:cNvPr>
              <p:cNvSpPr txBox="1"/>
              <p:nvPr/>
            </p:nvSpPr>
            <p:spPr>
              <a:xfrm rot="16200000">
                <a:off x="8191594" y="4540980"/>
                <a:ext cx="650562" cy="29152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dirty="0"/>
                  <a:t>D9</a:t>
                </a:r>
              </a:p>
            </p:txBody>
          </p:sp>
          <p:sp>
            <p:nvSpPr>
              <p:cNvPr id="3256" name="TextBox 3255">
                <a:extLst>
                  <a:ext uri="{FF2B5EF4-FFF2-40B4-BE49-F238E27FC236}">
                    <a16:creationId xmlns:a16="http://schemas.microsoft.com/office/drawing/2014/main" id="{29455465-33FC-F8C4-0AF6-02C353708585}"/>
                  </a:ext>
                </a:extLst>
              </p:cNvPr>
              <p:cNvSpPr txBox="1"/>
              <p:nvPr/>
            </p:nvSpPr>
            <p:spPr>
              <a:xfrm rot="16200000">
                <a:off x="7999156" y="4625048"/>
                <a:ext cx="447496" cy="291521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600" dirty="0"/>
                  <a:t>D10</a:t>
                </a:r>
              </a:p>
            </p:txBody>
          </p:sp>
          <p:sp>
            <p:nvSpPr>
              <p:cNvPr id="3257" name="TextBox 3256">
                <a:extLst>
                  <a:ext uri="{FF2B5EF4-FFF2-40B4-BE49-F238E27FC236}">
                    <a16:creationId xmlns:a16="http://schemas.microsoft.com/office/drawing/2014/main" id="{2D9F3992-05B9-0FEC-3A60-B0C7B5ABE90F}"/>
                  </a:ext>
                </a:extLst>
              </p:cNvPr>
              <p:cNvSpPr txBox="1"/>
              <p:nvPr/>
            </p:nvSpPr>
            <p:spPr>
              <a:xfrm rot="16200000">
                <a:off x="7715103" y="4625047"/>
                <a:ext cx="447496" cy="291521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600" dirty="0"/>
                  <a:t>D11</a:t>
                </a:r>
              </a:p>
            </p:txBody>
          </p:sp>
          <p:sp>
            <p:nvSpPr>
              <p:cNvPr id="3258" name="TextBox 3257">
                <a:extLst>
                  <a:ext uri="{FF2B5EF4-FFF2-40B4-BE49-F238E27FC236}">
                    <a16:creationId xmlns:a16="http://schemas.microsoft.com/office/drawing/2014/main" id="{41E84A1D-C29A-9019-F19B-9B60EBB7D4B6}"/>
                  </a:ext>
                </a:extLst>
              </p:cNvPr>
              <p:cNvSpPr txBox="1"/>
              <p:nvPr/>
            </p:nvSpPr>
            <p:spPr>
              <a:xfrm rot="16200000">
                <a:off x="7423434" y="4619718"/>
                <a:ext cx="447496" cy="291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r>
                  <a:rPr lang="en-US" sz="1600" dirty="0"/>
                  <a:t>D12</a:t>
                </a:r>
              </a:p>
            </p:txBody>
          </p:sp>
          <p:sp>
            <p:nvSpPr>
              <p:cNvPr id="3261" name="TextBox 3260">
                <a:extLst>
                  <a:ext uri="{FF2B5EF4-FFF2-40B4-BE49-F238E27FC236}">
                    <a16:creationId xmlns:a16="http://schemas.microsoft.com/office/drawing/2014/main" id="{ABF157BD-6230-5F5C-5A28-9306704146FF}"/>
                  </a:ext>
                </a:extLst>
              </p:cNvPr>
              <p:cNvSpPr txBox="1"/>
              <p:nvPr/>
            </p:nvSpPr>
            <p:spPr>
              <a:xfrm rot="16200000">
                <a:off x="7057729" y="4559905"/>
                <a:ext cx="519694" cy="33855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600" dirty="0"/>
                  <a:t>D13</a:t>
                </a:r>
              </a:p>
            </p:txBody>
          </p:sp>
          <p:grpSp>
            <p:nvGrpSpPr>
              <p:cNvPr id="3174" name="Group 3173">
                <a:extLst>
                  <a:ext uri="{FF2B5EF4-FFF2-40B4-BE49-F238E27FC236}">
                    <a16:creationId xmlns:a16="http://schemas.microsoft.com/office/drawing/2014/main" id="{4DFB676E-05C4-9948-8397-4B40155C9C46}"/>
                  </a:ext>
                </a:extLst>
              </p:cNvPr>
              <p:cNvGrpSpPr/>
              <p:nvPr/>
            </p:nvGrpSpPr>
            <p:grpSpPr>
              <a:xfrm>
                <a:off x="8005190" y="2270217"/>
                <a:ext cx="254550" cy="203654"/>
                <a:chOff x="1762232" y="1995055"/>
                <a:chExt cx="254550" cy="203654"/>
              </a:xfrm>
            </p:grpSpPr>
            <p:sp>
              <p:nvSpPr>
                <p:cNvPr id="3218" name="Oval 3217">
                  <a:extLst>
                    <a:ext uri="{FF2B5EF4-FFF2-40B4-BE49-F238E27FC236}">
                      <a16:creationId xmlns:a16="http://schemas.microsoft.com/office/drawing/2014/main" id="{398580E5-FCFD-329A-599E-71293133E456}"/>
                    </a:ext>
                  </a:extLst>
                </p:cNvPr>
                <p:cNvSpPr/>
                <p:nvPr/>
              </p:nvSpPr>
              <p:spPr>
                <a:xfrm>
                  <a:off x="1762232" y="213523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3219" name="Oval 3218">
                  <a:extLst>
                    <a:ext uri="{FF2B5EF4-FFF2-40B4-BE49-F238E27FC236}">
                      <a16:creationId xmlns:a16="http://schemas.microsoft.com/office/drawing/2014/main" id="{D527B24C-8D48-8ECE-012A-F28ABF3CDF6F}"/>
                    </a:ext>
                  </a:extLst>
                </p:cNvPr>
                <p:cNvSpPr/>
                <p:nvPr/>
              </p:nvSpPr>
              <p:spPr>
                <a:xfrm>
                  <a:off x="1949004" y="2128191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3220" name="Straight Connector 3219">
                  <a:extLst>
                    <a:ext uri="{FF2B5EF4-FFF2-40B4-BE49-F238E27FC236}">
                      <a16:creationId xmlns:a16="http://schemas.microsoft.com/office/drawing/2014/main" id="{BF5D114A-03E7-7242-7598-47B716886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232" y="2067098"/>
                  <a:ext cx="2545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1" name="Straight Connector 3220">
                  <a:extLst>
                    <a:ext uri="{FF2B5EF4-FFF2-40B4-BE49-F238E27FC236}">
                      <a16:creationId xmlns:a16="http://schemas.microsoft.com/office/drawing/2014/main" id="{4C28BA08-CC44-58CE-0691-185D65FADDD0}"/>
                    </a:ext>
                  </a:extLst>
                </p:cNvPr>
                <p:cNvCxnSpPr/>
                <p:nvPr/>
              </p:nvCxnSpPr>
              <p:spPr>
                <a:xfrm flipV="1">
                  <a:off x="1889507" y="1995055"/>
                  <a:ext cx="0" cy="720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5" name="Group 3174">
                <a:extLst>
                  <a:ext uri="{FF2B5EF4-FFF2-40B4-BE49-F238E27FC236}">
                    <a16:creationId xmlns:a16="http://schemas.microsoft.com/office/drawing/2014/main" id="{12D7BEBD-6AC1-C76C-72E2-E16EFE4B199A}"/>
                  </a:ext>
                </a:extLst>
              </p:cNvPr>
              <p:cNvGrpSpPr/>
              <p:nvPr/>
            </p:nvGrpSpPr>
            <p:grpSpPr>
              <a:xfrm>
                <a:off x="8483666" y="2672419"/>
                <a:ext cx="254550" cy="203654"/>
                <a:chOff x="1762232" y="1995055"/>
                <a:chExt cx="254550" cy="203654"/>
              </a:xfrm>
            </p:grpSpPr>
            <p:sp>
              <p:nvSpPr>
                <p:cNvPr id="3214" name="Oval 3213">
                  <a:extLst>
                    <a:ext uri="{FF2B5EF4-FFF2-40B4-BE49-F238E27FC236}">
                      <a16:creationId xmlns:a16="http://schemas.microsoft.com/office/drawing/2014/main" id="{276D6D2C-4CEB-8A84-0B1A-2EAD5116CE64}"/>
                    </a:ext>
                  </a:extLst>
                </p:cNvPr>
                <p:cNvSpPr/>
                <p:nvPr/>
              </p:nvSpPr>
              <p:spPr>
                <a:xfrm>
                  <a:off x="1762232" y="213523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3215" name="Oval 3214">
                  <a:extLst>
                    <a:ext uri="{FF2B5EF4-FFF2-40B4-BE49-F238E27FC236}">
                      <a16:creationId xmlns:a16="http://schemas.microsoft.com/office/drawing/2014/main" id="{1E5657AE-43B6-8C13-5F35-AD770948AB38}"/>
                    </a:ext>
                  </a:extLst>
                </p:cNvPr>
                <p:cNvSpPr/>
                <p:nvPr/>
              </p:nvSpPr>
              <p:spPr>
                <a:xfrm>
                  <a:off x="1949004" y="2128191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3216" name="Straight Connector 3215">
                  <a:extLst>
                    <a:ext uri="{FF2B5EF4-FFF2-40B4-BE49-F238E27FC236}">
                      <a16:creationId xmlns:a16="http://schemas.microsoft.com/office/drawing/2014/main" id="{1A0FB00A-B5F4-D604-59FD-96109A169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232" y="2067098"/>
                  <a:ext cx="2545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7" name="Straight Connector 3216">
                  <a:extLst>
                    <a:ext uri="{FF2B5EF4-FFF2-40B4-BE49-F238E27FC236}">
                      <a16:creationId xmlns:a16="http://schemas.microsoft.com/office/drawing/2014/main" id="{85787339-128C-818F-14F4-06447000B3B5}"/>
                    </a:ext>
                  </a:extLst>
                </p:cNvPr>
                <p:cNvCxnSpPr/>
                <p:nvPr/>
              </p:nvCxnSpPr>
              <p:spPr>
                <a:xfrm flipV="1">
                  <a:off x="1889507" y="1995055"/>
                  <a:ext cx="0" cy="720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76" name="Elbow Connector 3175">
                <a:extLst>
                  <a:ext uri="{FF2B5EF4-FFF2-40B4-BE49-F238E27FC236}">
                    <a16:creationId xmlns:a16="http://schemas.microsoft.com/office/drawing/2014/main" id="{F257B5DA-61CD-743E-B2FB-357498E797BC}"/>
                  </a:ext>
                </a:extLst>
              </p:cNvPr>
              <p:cNvCxnSpPr>
                <a:cxnSpLocks/>
                <a:stCxn id="3225" idx="3"/>
                <a:endCxn id="3214" idx="4"/>
              </p:cNvCxnSpPr>
              <p:nvPr/>
            </p:nvCxnSpPr>
            <p:spPr>
              <a:xfrm rot="16200000" flipV="1">
                <a:off x="8088243" y="3303234"/>
                <a:ext cx="855792" cy="1470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7" name="Elbow Connector 3176">
                <a:extLst>
                  <a:ext uri="{FF2B5EF4-FFF2-40B4-BE49-F238E27FC236}">
                    <a16:creationId xmlns:a16="http://schemas.microsoft.com/office/drawing/2014/main" id="{3DAB9419-63FB-8428-C853-885A8A2EBA15}"/>
                  </a:ext>
                </a:extLst>
              </p:cNvPr>
              <p:cNvCxnSpPr>
                <a:cxnSpLocks/>
                <a:stCxn id="3226" idx="3"/>
                <a:endCxn id="3219" idx="6"/>
              </p:cNvCxnSpPr>
              <p:nvPr/>
            </p:nvCxnSpPr>
            <p:spPr>
              <a:xfrm rot="16200000" flipV="1">
                <a:off x="7881857" y="2808671"/>
                <a:ext cx="1296774" cy="549614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78" name="Group 3177">
                <a:extLst>
                  <a:ext uri="{FF2B5EF4-FFF2-40B4-BE49-F238E27FC236}">
                    <a16:creationId xmlns:a16="http://schemas.microsoft.com/office/drawing/2014/main" id="{6FB84DC0-C547-330B-D915-5FB8CB8C3D1D}"/>
                  </a:ext>
                </a:extLst>
              </p:cNvPr>
              <p:cNvGrpSpPr/>
              <p:nvPr/>
            </p:nvGrpSpPr>
            <p:grpSpPr>
              <a:xfrm>
                <a:off x="7968916" y="2466828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3210" name="Straight Connector 3209">
                  <a:extLst>
                    <a:ext uri="{FF2B5EF4-FFF2-40B4-BE49-F238E27FC236}">
                      <a16:creationId xmlns:a16="http://schemas.microsoft.com/office/drawing/2014/main" id="{28D01991-DDF2-1D7B-CE9D-6F21ACFE3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1" name="Straight Connector 3210">
                  <a:extLst>
                    <a:ext uri="{FF2B5EF4-FFF2-40B4-BE49-F238E27FC236}">
                      <a16:creationId xmlns:a16="http://schemas.microsoft.com/office/drawing/2014/main" id="{E424807D-7155-958C-FCBB-C796DB80A0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2" name="Straight Connector 3211">
                  <a:extLst>
                    <a:ext uri="{FF2B5EF4-FFF2-40B4-BE49-F238E27FC236}">
                      <a16:creationId xmlns:a16="http://schemas.microsoft.com/office/drawing/2014/main" id="{94989509-3F4E-82C4-ADE0-AFD9C67B6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3" name="Straight Connector 3212">
                  <a:extLst>
                    <a:ext uri="{FF2B5EF4-FFF2-40B4-BE49-F238E27FC236}">
                      <a16:creationId xmlns:a16="http://schemas.microsoft.com/office/drawing/2014/main" id="{40F0C3BD-9A71-4FFF-5D68-646DDF530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9" name="Group 3178">
                <a:extLst>
                  <a:ext uri="{FF2B5EF4-FFF2-40B4-BE49-F238E27FC236}">
                    <a16:creationId xmlns:a16="http://schemas.microsoft.com/office/drawing/2014/main" id="{43203BCF-FDBC-9A06-82C0-008BCC6D9585}"/>
                  </a:ext>
                </a:extLst>
              </p:cNvPr>
              <p:cNvGrpSpPr/>
              <p:nvPr/>
            </p:nvGrpSpPr>
            <p:grpSpPr>
              <a:xfrm>
                <a:off x="8631141" y="2854181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3206" name="Straight Connector 3205">
                  <a:extLst>
                    <a:ext uri="{FF2B5EF4-FFF2-40B4-BE49-F238E27FC236}">
                      <a16:creationId xmlns:a16="http://schemas.microsoft.com/office/drawing/2014/main" id="{E42FB656-296D-A569-6083-1D027B1B89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7" name="Straight Connector 3206">
                  <a:extLst>
                    <a:ext uri="{FF2B5EF4-FFF2-40B4-BE49-F238E27FC236}">
                      <a16:creationId xmlns:a16="http://schemas.microsoft.com/office/drawing/2014/main" id="{FD462DBF-CEDD-AEF4-5C24-EAD3F37A4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8" name="Straight Connector 3207">
                  <a:extLst>
                    <a:ext uri="{FF2B5EF4-FFF2-40B4-BE49-F238E27FC236}">
                      <a16:creationId xmlns:a16="http://schemas.microsoft.com/office/drawing/2014/main" id="{3463E620-5C61-6881-5769-042FD99E2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9" name="Straight Connector 3208">
                  <a:extLst>
                    <a:ext uri="{FF2B5EF4-FFF2-40B4-BE49-F238E27FC236}">
                      <a16:creationId xmlns:a16="http://schemas.microsoft.com/office/drawing/2014/main" id="{14068336-ECEE-DCAA-7181-4F1354DEEA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81" name="Elbow Connector 3180">
                <a:extLst>
                  <a:ext uri="{FF2B5EF4-FFF2-40B4-BE49-F238E27FC236}">
                    <a16:creationId xmlns:a16="http://schemas.microsoft.com/office/drawing/2014/main" id="{C5C4E54D-039A-71E6-B86C-DD942F1D78DC}"/>
                  </a:ext>
                </a:extLst>
              </p:cNvPr>
              <p:cNvCxnSpPr>
                <a:cxnSpLocks/>
                <a:stCxn id="3223" idx="3"/>
                <a:endCxn id="3188" idx="4"/>
              </p:cNvCxnSpPr>
              <p:nvPr/>
            </p:nvCxnSpPr>
            <p:spPr>
              <a:xfrm rot="16200000" flipV="1">
                <a:off x="7648792" y="3442474"/>
                <a:ext cx="452745" cy="126037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2" name="Elbow Connector 3181">
                <a:extLst>
                  <a:ext uri="{FF2B5EF4-FFF2-40B4-BE49-F238E27FC236}">
                    <a16:creationId xmlns:a16="http://schemas.microsoft.com/office/drawing/2014/main" id="{514AF4B2-B559-515A-59E0-5B4AB3B72142}"/>
                  </a:ext>
                </a:extLst>
              </p:cNvPr>
              <p:cNvCxnSpPr>
                <a:cxnSpLocks/>
                <a:stCxn id="3195" idx="4"/>
                <a:endCxn id="3224" idx="3"/>
              </p:cNvCxnSpPr>
              <p:nvPr/>
            </p:nvCxnSpPr>
            <p:spPr>
              <a:xfrm rot="16200000" flipH="1">
                <a:off x="8002519" y="3504314"/>
                <a:ext cx="452745" cy="2356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83" name="Picture 3182">
                <a:extLst>
                  <a:ext uri="{FF2B5EF4-FFF2-40B4-BE49-F238E27FC236}">
                    <a16:creationId xmlns:a16="http://schemas.microsoft.com/office/drawing/2014/main" id="{D13426D7-ECE1-750B-F990-6E4F40D605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2058" b="19496"/>
              <a:stretch/>
            </p:blipFill>
            <p:spPr>
              <a:xfrm>
                <a:off x="7644871" y="2624569"/>
                <a:ext cx="431800" cy="269468"/>
              </a:xfrm>
              <a:prstGeom prst="rect">
                <a:avLst/>
              </a:prstGeom>
            </p:spPr>
          </p:pic>
          <p:pic>
            <p:nvPicPr>
              <p:cNvPr id="3184" name="Picture 3183">
                <a:extLst>
                  <a:ext uri="{FF2B5EF4-FFF2-40B4-BE49-F238E27FC236}">
                    <a16:creationId xmlns:a16="http://schemas.microsoft.com/office/drawing/2014/main" id="{76A6886D-2056-864F-A0CD-0189A4E817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244"/>
              <a:stretch/>
            </p:blipFill>
            <p:spPr>
              <a:xfrm rot="5400000">
                <a:off x="7430957" y="2800246"/>
                <a:ext cx="431800" cy="376990"/>
              </a:xfrm>
              <a:prstGeom prst="rect">
                <a:avLst/>
              </a:prstGeom>
            </p:spPr>
          </p:pic>
          <p:cxnSp>
            <p:nvCxnSpPr>
              <p:cNvPr id="3185" name="Straight Connector 3184">
                <a:extLst>
                  <a:ext uri="{FF2B5EF4-FFF2-40B4-BE49-F238E27FC236}">
                    <a16:creationId xmlns:a16="http://schemas.microsoft.com/office/drawing/2014/main" id="{EA142BA8-F2B5-A5AA-45AE-6F9EBCC4909F}"/>
                  </a:ext>
                </a:extLst>
              </p:cNvPr>
              <p:cNvCxnSpPr>
                <a:cxnSpLocks/>
                <a:stCxn id="3222" idx="3"/>
                <a:endCxn id="3184" idx="3"/>
              </p:cNvCxnSpPr>
              <p:nvPr/>
            </p:nvCxnSpPr>
            <p:spPr>
              <a:xfrm flipH="1" flipV="1">
                <a:off x="7646857" y="3204641"/>
                <a:ext cx="326" cy="52722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6" name="Group 3185">
                <a:extLst>
                  <a:ext uri="{FF2B5EF4-FFF2-40B4-BE49-F238E27FC236}">
                    <a16:creationId xmlns:a16="http://schemas.microsoft.com/office/drawing/2014/main" id="{5AAD4EDD-29D1-9AF2-A20E-8AA86288D159}"/>
                  </a:ext>
                </a:extLst>
              </p:cNvPr>
              <p:cNvGrpSpPr/>
              <p:nvPr/>
            </p:nvGrpSpPr>
            <p:grpSpPr>
              <a:xfrm>
                <a:off x="8004030" y="2771662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3202" name="Straight Connector 3201">
                  <a:extLst>
                    <a:ext uri="{FF2B5EF4-FFF2-40B4-BE49-F238E27FC236}">
                      <a16:creationId xmlns:a16="http://schemas.microsoft.com/office/drawing/2014/main" id="{6CCEF0DA-C22E-34E0-AD16-201C7A579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3" name="Straight Connector 3202">
                  <a:extLst>
                    <a:ext uri="{FF2B5EF4-FFF2-40B4-BE49-F238E27FC236}">
                      <a16:creationId xmlns:a16="http://schemas.microsoft.com/office/drawing/2014/main" id="{CDEFC0B4-C42B-4523-3987-ECD2F6E5F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4" name="Straight Connector 3203">
                  <a:extLst>
                    <a:ext uri="{FF2B5EF4-FFF2-40B4-BE49-F238E27FC236}">
                      <a16:creationId xmlns:a16="http://schemas.microsoft.com/office/drawing/2014/main" id="{3A8A93FF-D909-7A8A-8310-E647FA439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5" name="Straight Connector 3204">
                  <a:extLst>
                    <a:ext uri="{FF2B5EF4-FFF2-40B4-BE49-F238E27FC236}">
                      <a16:creationId xmlns:a16="http://schemas.microsoft.com/office/drawing/2014/main" id="{8B978CBB-098F-EFB4-76A6-F06AAF61A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88" name="Oval 3187">
                <a:extLst>
                  <a:ext uri="{FF2B5EF4-FFF2-40B4-BE49-F238E27FC236}">
                    <a16:creationId xmlns:a16="http://schemas.microsoft.com/office/drawing/2014/main" id="{C42B38A9-4299-190D-4BF5-FC70EC1B9168}"/>
                  </a:ext>
                </a:extLst>
              </p:cNvPr>
              <p:cNvSpPr/>
              <p:nvPr/>
            </p:nvSpPr>
            <p:spPr>
              <a:xfrm>
                <a:off x="7780407" y="3215645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89" name="Oval 3188">
                <a:extLst>
                  <a:ext uri="{FF2B5EF4-FFF2-40B4-BE49-F238E27FC236}">
                    <a16:creationId xmlns:a16="http://schemas.microsoft.com/office/drawing/2014/main" id="{01F65FFF-43EF-238B-2679-F9D5909ED72E}"/>
                  </a:ext>
                </a:extLst>
              </p:cNvPr>
              <p:cNvSpPr/>
              <p:nvPr/>
            </p:nvSpPr>
            <p:spPr>
              <a:xfrm>
                <a:off x="7967179" y="3208602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190" name="Straight Connector 3189">
                <a:extLst>
                  <a:ext uri="{FF2B5EF4-FFF2-40B4-BE49-F238E27FC236}">
                    <a16:creationId xmlns:a16="http://schemas.microsoft.com/office/drawing/2014/main" id="{60742AB0-75EB-D6CA-B243-CDE94BCF2C1D}"/>
                  </a:ext>
                </a:extLst>
              </p:cNvPr>
              <p:cNvCxnSpPr>
                <a:cxnSpLocks/>
                <a:stCxn id="3188" idx="1"/>
              </p:cNvCxnSpPr>
              <p:nvPr/>
            </p:nvCxnSpPr>
            <p:spPr>
              <a:xfrm flipV="1">
                <a:off x="7789703" y="3147509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1" name="Straight Connector 3190">
                <a:extLst>
                  <a:ext uri="{FF2B5EF4-FFF2-40B4-BE49-F238E27FC236}">
                    <a16:creationId xmlns:a16="http://schemas.microsoft.com/office/drawing/2014/main" id="{27144DC7-893B-6809-7189-5C37942E2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6574" y="3257228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2" name="Straight Connector 3191">
                <a:extLst>
                  <a:ext uri="{FF2B5EF4-FFF2-40B4-BE49-F238E27FC236}">
                    <a16:creationId xmlns:a16="http://schemas.microsoft.com/office/drawing/2014/main" id="{8F5F8039-9AB0-8C6B-1EA1-1DB039333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7882" y="3339778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3" name="Straight Connector 3192">
                <a:extLst>
                  <a:ext uri="{FF2B5EF4-FFF2-40B4-BE49-F238E27FC236}">
                    <a16:creationId xmlns:a16="http://schemas.microsoft.com/office/drawing/2014/main" id="{720977C2-FD20-09BD-A434-03EA0B801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6994" y="3371528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4" name="Straight Connector 3193">
                <a:extLst>
                  <a:ext uri="{FF2B5EF4-FFF2-40B4-BE49-F238E27FC236}">
                    <a16:creationId xmlns:a16="http://schemas.microsoft.com/office/drawing/2014/main" id="{94707168-DA1E-9179-019E-FE3DFEE8A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407" y="3400103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5" name="Oval 3194">
                <a:extLst>
                  <a:ext uri="{FF2B5EF4-FFF2-40B4-BE49-F238E27FC236}">
                    <a16:creationId xmlns:a16="http://schemas.microsoft.com/office/drawing/2014/main" id="{B6BB8201-BF35-596E-37EE-C5F7B43E55D8}"/>
                  </a:ext>
                </a:extLst>
              </p:cNvPr>
              <p:cNvSpPr/>
              <p:nvPr/>
            </p:nvSpPr>
            <p:spPr>
              <a:xfrm>
                <a:off x="8195975" y="3215645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96" name="Oval 3195">
                <a:extLst>
                  <a:ext uri="{FF2B5EF4-FFF2-40B4-BE49-F238E27FC236}">
                    <a16:creationId xmlns:a16="http://schemas.microsoft.com/office/drawing/2014/main" id="{11A53A68-862C-3B09-7CAB-61D021B12F82}"/>
                  </a:ext>
                </a:extLst>
              </p:cNvPr>
              <p:cNvSpPr/>
              <p:nvPr/>
            </p:nvSpPr>
            <p:spPr>
              <a:xfrm>
                <a:off x="8382747" y="3208602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3197" name="Straight Connector 3196">
                <a:extLst>
                  <a:ext uri="{FF2B5EF4-FFF2-40B4-BE49-F238E27FC236}">
                    <a16:creationId xmlns:a16="http://schemas.microsoft.com/office/drawing/2014/main" id="{CE12B48E-0F11-EC58-AA73-087684B55AA4}"/>
                  </a:ext>
                </a:extLst>
              </p:cNvPr>
              <p:cNvCxnSpPr>
                <a:cxnSpLocks/>
                <a:stCxn id="3195" idx="1"/>
              </p:cNvCxnSpPr>
              <p:nvPr/>
            </p:nvCxnSpPr>
            <p:spPr>
              <a:xfrm flipV="1">
                <a:off x="8205271" y="3147509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8" name="Straight Connector 3197">
                <a:extLst>
                  <a:ext uri="{FF2B5EF4-FFF2-40B4-BE49-F238E27FC236}">
                    <a16:creationId xmlns:a16="http://schemas.microsoft.com/office/drawing/2014/main" id="{FF5E46D9-5364-CC99-9E29-15B64B9BB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7684" y="3257228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9" name="Straight Connector 3198">
                <a:extLst>
                  <a:ext uri="{FF2B5EF4-FFF2-40B4-BE49-F238E27FC236}">
                    <a16:creationId xmlns:a16="http://schemas.microsoft.com/office/drawing/2014/main" id="{A0E9B81E-18DC-2616-41C8-AE2DD3A8F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8992" y="3339778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0" name="Straight Connector 3199">
                <a:extLst>
                  <a:ext uri="{FF2B5EF4-FFF2-40B4-BE49-F238E27FC236}">
                    <a16:creationId xmlns:a16="http://schemas.microsoft.com/office/drawing/2014/main" id="{026F0989-63FA-2B0A-BE7E-59DC30D3C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8104" y="3371528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1" name="Straight Connector 3200">
                <a:extLst>
                  <a:ext uri="{FF2B5EF4-FFF2-40B4-BE49-F238E27FC236}">
                    <a16:creationId xmlns:a16="http://schemas.microsoft.com/office/drawing/2014/main" id="{EA170CB6-EF0C-36E1-8DC7-6E99DB76CE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7517" y="3400103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1" name="TextBox 3380">
              <a:extLst>
                <a:ext uri="{FF2B5EF4-FFF2-40B4-BE49-F238E27FC236}">
                  <a16:creationId xmlns:a16="http://schemas.microsoft.com/office/drawing/2014/main" id="{CC31EAA8-4272-66C5-3C38-0ACED4F382B8}"/>
                </a:ext>
              </a:extLst>
            </p:cNvPr>
            <p:cNvSpPr txBox="1"/>
            <p:nvPr/>
          </p:nvSpPr>
          <p:spPr>
            <a:xfrm rot="16200000">
              <a:off x="859685" y="3528557"/>
              <a:ext cx="437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SCL</a:t>
              </a:r>
            </a:p>
          </p:txBody>
        </p:sp>
        <p:sp>
          <p:nvSpPr>
            <p:cNvPr id="3382" name="TextBox 3381">
              <a:extLst>
                <a:ext uri="{FF2B5EF4-FFF2-40B4-BE49-F238E27FC236}">
                  <a16:creationId xmlns:a16="http://schemas.microsoft.com/office/drawing/2014/main" id="{79A695F4-A0AB-6E30-915D-111867E7BFBB}"/>
                </a:ext>
              </a:extLst>
            </p:cNvPr>
            <p:cNvSpPr txBox="1"/>
            <p:nvPr/>
          </p:nvSpPr>
          <p:spPr>
            <a:xfrm rot="16200000">
              <a:off x="1123202" y="3517752"/>
              <a:ext cx="478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SDA</a:t>
              </a:r>
            </a:p>
          </p:txBody>
        </p:sp>
        <p:sp>
          <p:nvSpPr>
            <p:cNvPr id="3383" name="TextBox 3382">
              <a:extLst>
                <a:ext uri="{FF2B5EF4-FFF2-40B4-BE49-F238E27FC236}">
                  <a16:creationId xmlns:a16="http://schemas.microsoft.com/office/drawing/2014/main" id="{9F395066-C99E-DCD1-DC03-6EF765052B22}"/>
                </a:ext>
              </a:extLst>
            </p:cNvPr>
            <p:cNvSpPr txBox="1"/>
            <p:nvPr/>
          </p:nvSpPr>
          <p:spPr>
            <a:xfrm rot="16200000">
              <a:off x="2159009" y="9941223"/>
              <a:ext cx="554960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200" dirty="0"/>
                <a:t>IOREF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68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EA34E538-08FA-3235-CEBD-0188D09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32887"/>
            <a:ext cx="5915025" cy="812456"/>
          </a:xfrm>
        </p:spPr>
        <p:txBody>
          <a:bodyPr/>
          <a:lstStyle/>
          <a:p>
            <a:r>
              <a:rPr lang="en-US" dirty="0"/>
              <a:t>Raspberry Pi Pico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EC659B82-1B5F-9490-74A7-486010258695}"/>
              </a:ext>
            </a:extLst>
          </p:cNvPr>
          <p:cNvGrpSpPr/>
          <p:nvPr/>
        </p:nvGrpSpPr>
        <p:grpSpPr>
          <a:xfrm>
            <a:off x="415885" y="2842822"/>
            <a:ext cx="6045743" cy="5659119"/>
            <a:chOff x="415885" y="2842822"/>
            <a:chExt cx="6045743" cy="5659119"/>
          </a:xfrm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7F072EAD-5812-81F3-8CBE-7CEF9CDC284F}"/>
                </a:ext>
              </a:extLst>
            </p:cNvPr>
            <p:cNvSpPr txBox="1"/>
            <p:nvPr/>
          </p:nvSpPr>
          <p:spPr>
            <a:xfrm rot="16200000">
              <a:off x="5212021" y="3332023"/>
              <a:ext cx="455574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dirty="0"/>
                <a:t>SCK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A6FAD5CB-8889-77DD-993C-CB99001FAE44}"/>
                </a:ext>
              </a:extLst>
            </p:cNvPr>
            <p:cNvSpPr txBox="1"/>
            <p:nvPr/>
          </p:nvSpPr>
          <p:spPr>
            <a:xfrm rot="16200000">
              <a:off x="4893388" y="3322836"/>
              <a:ext cx="495649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dirty="0"/>
                <a:t>SDO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2E099B3B-FFA6-007C-F9F6-FFF1ED0D1064}"/>
                </a:ext>
              </a:extLst>
            </p:cNvPr>
            <p:cNvSpPr txBox="1"/>
            <p:nvPr/>
          </p:nvSpPr>
          <p:spPr>
            <a:xfrm rot="16200000">
              <a:off x="5812455" y="3382448"/>
              <a:ext cx="362600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dirty="0"/>
                <a:t>CS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48CEDA6-B193-E93F-599A-6EBDF514B5DC}"/>
                </a:ext>
              </a:extLst>
            </p:cNvPr>
            <p:cNvGrpSpPr/>
            <p:nvPr/>
          </p:nvGrpSpPr>
          <p:grpSpPr>
            <a:xfrm>
              <a:off x="4305764" y="7580629"/>
              <a:ext cx="1395317" cy="523220"/>
              <a:chOff x="4608246" y="7580629"/>
              <a:chExt cx="1395317" cy="523220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95C9514-59C2-823F-2A3D-BE3F33C366B9}"/>
                  </a:ext>
                </a:extLst>
              </p:cNvPr>
              <p:cNvGrpSpPr/>
              <p:nvPr/>
            </p:nvGrpSpPr>
            <p:grpSpPr>
              <a:xfrm>
                <a:off x="4802747" y="7621978"/>
                <a:ext cx="983030" cy="135308"/>
                <a:chOff x="3202397" y="7607869"/>
                <a:chExt cx="983030" cy="135308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2101B3B1-7253-0037-6EB7-10DA1EF30CB1}"/>
                    </a:ext>
                  </a:extLst>
                </p:cNvPr>
                <p:cNvSpPr/>
                <p:nvPr/>
              </p:nvSpPr>
              <p:spPr>
                <a:xfrm>
                  <a:off x="3202397" y="7612647"/>
                  <a:ext cx="116204" cy="1280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62549D9-09D1-DD69-93DC-29E15031040D}"/>
                    </a:ext>
                  </a:extLst>
                </p:cNvPr>
                <p:cNvSpPr/>
                <p:nvPr/>
              </p:nvSpPr>
              <p:spPr>
                <a:xfrm>
                  <a:off x="3504491" y="7607869"/>
                  <a:ext cx="116204" cy="1280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6CC6F99-B36C-D86D-12D2-BF912F9EEB64}"/>
                    </a:ext>
                  </a:extLst>
                </p:cNvPr>
                <p:cNvSpPr/>
                <p:nvPr/>
              </p:nvSpPr>
              <p:spPr>
                <a:xfrm>
                  <a:off x="3792400" y="7615176"/>
                  <a:ext cx="116204" cy="1280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4EEAA814-CAAF-B449-8FF8-5CE0E2E29531}"/>
                    </a:ext>
                  </a:extLst>
                </p:cNvPr>
                <p:cNvSpPr/>
                <p:nvPr/>
              </p:nvSpPr>
              <p:spPr>
                <a:xfrm>
                  <a:off x="4069223" y="7611835"/>
                  <a:ext cx="116204" cy="1280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CB839CF0-025E-8B2F-9B30-ABAA30122420}"/>
                  </a:ext>
                </a:extLst>
              </p:cNvPr>
              <p:cNvSpPr txBox="1"/>
              <p:nvPr/>
            </p:nvSpPr>
            <p:spPr>
              <a:xfrm>
                <a:off x="4608246" y="7580629"/>
                <a:ext cx="139531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     2     3     A</a:t>
                </a:r>
              </a:p>
              <a:p>
                <a:pPr algn="ctr"/>
                <a:r>
                  <a:rPr lang="en-US" sz="1400" dirty="0"/>
                  <a:t>Keypad Columns</a:t>
                </a:r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39A6D582-6D3A-50FE-BB62-42F07C2334BC}"/>
                </a:ext>
              </a:extLst>
            </p:cNvPr>
            <p:cNvGrpSpPr/>
            <p:nvPr/>
          </p:nvGrpSpPr>
          <p:grpSpPr>
            <a:xfrm flipH="1">
              <a:off x="5800717" y="8249347"/>
              <a:ext cx="254550" cy="131611"/>
              <a:chOff x="5237936" y="8408361"/>
              <a:chExt cx="254550" cy="131611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4B24BFE8-B362-591A-AD4C-C1C058D078C5}"/>
                  </a:ext>
                </a:extLst>
              </p:cNvPr>
              <p:cNvSpPr/>
              <p:nvPr/>
            </p:nvSpPr>
            <p:spPr>
              <a:xfrm>
                <a:off x="5237936" y="8476497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6161E7E6-5567-7DB9-2A92-29B62E45FCCA}"/>
                  </a:ext>
                </a:extLst>
              </p:cNvPr>
              <p:cNvSpPr/>
              <p:nvPr/>
            </p:nvSpPr>
            <p:spPr>
              <a:xfrm>
                <a:off x="5424708" y="846945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146F4917-7A4A-E45B-8259-849654853744}"/>
                  </a:ext>
                </a:extLst>
              </p:cNvPr>
              <p:cNvCxnSpPr>
                <a:cxnSpLocks/>
                <a:stCxn id="414" idx="1"/>
              </p:cNvCxnSpPr>
              <p:nvPr/>
            </p:nvCxnSpPr>
            <p:spPr>
              <a:xfrm flipV="1">
                <a:off x="5247232" y="8408361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62ED888A-554F-31DA-8F64-9B1D214F7B29}"/>
                </a:ext>
              </a:extLst>
            </p:cNvPr>
            <p:cNvGrpSpPr/>
            <p:nvPr/>
          </p:nvGrpSpPr>
          <p:grpSpPr>
            <a:xfrm flipH="1">
              <a:off x="5763563" y="8359066"/>
              <a:ext cx="144229" cy="142875"/>
              <a:chOff x="3654425" y="1504950"/>
              <a:chExt cx="144229" cy="142875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784AF06B-3BE9-0300-6370-CD7D1365E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179A8610-0F24-7D08-FC2C-A901986C1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DE4F4AE3-B340-DE00-BDFF-8F3E29307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F8807EC1-DDDB-6ED4-699F-D88C7CD1B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1DA3A122-0F2D-F990-297A-3AF888DE3ADF}"/>
                </a:ext>
              </a:extLst>
            </p:cNvPr>
            <p:cNvGrpSpPr/>
            <p:nvPr/>
          </p:nvGrpSpPr>
          <p:grpSpPr>
            <a:xfrm flipH="1">
              <a:off x="5329729" y="8249347"/>
              <a:ext cx="254550" cy="131611"/>
              <a:chOff x="5237936" y="8408361"/>
              <a:chExt cx="254550" cy="131611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068B8E3C-1EFE-2AB9-4861-8EBE970490EF}"/>
                  </a:ext>
                </a:extLst>
              </p:cNvPr>
              <p:cNvSpPr/>
              <p:nvPr/>
            </p:nvSpPr>
            <p:spPr>
              <a:xfrm>
                <a:off x="5237936" y="8476497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F4133BCA-AB27-C338-E440-7CB0EF808C78}"/>
                  </a:ext>
                </a:extLst>
              </p:cNvPr>
              <p:cNvSpPr/>
              <p:nvPr/>
            </p:nvSpPr>
            <p:spPr>
              <a:xfrm>
                <a:off x="5424708" y="846945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7B69856-0A21-D3B6-9FF6-530FCD624AE0}"/>
                  </a:ext>
                </a:extLst>
              </p:cNvPr>
              <p:cNvCxnSpPr>
                <a:cxnSpLocks/>
                <a:stCxn id="426" idx="1"/>
              </p:cNvCxnSpPr>
              <p:nvPr/>
            </p:nvCxnSpPr>
            <p:spPr>
              <a:xfrm flipV="1">
                <a:off x="5247232" y="8408361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2421BA22-BD28-4BA2-DC85-15D7CF324FCD}"/>
                </a:ext>
              </a:extLst>
            </p:cNvPr>
            <p:cNvGrpSpPr/>
            <p:nvPr/>
          </p:nvGrpSpPr>
          <p:grpSpPr>
            <a:xfrm flipH="1">
              <a:off x="5292575" y="8359066"/>
              <a:ext cx="144229" cy="142875"/>
              <a:chOff x="3654425" y="1504950"/>
              <a:chExt cx="144229" cy="142875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ED74732-FA4D-E541-4D31-55052F387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117" y="150495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2FCE7DD1-5CD1-CB78-EA85-8398295D8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425" y="158750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233B69FA-2504-3217-10B8-9C1AA0D98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537" y="161925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C4EA3492-407C-485D-D4E0-8CE5FEA89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950" y="164782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4" name="Elbow Connector 433">
              <a:extLst>
                <a:ext uri="{FF2B5EF4-FFF2-40B4-BE49-F238E27FC236}">
                  <a16:creationId xmlns:a16="http://schemas.microsoft.com/office/drawing/2014/main" id="{6AA8ECA9-B237-B239-9DA3-FAB114B7B20E}"/>
                </a:ext>
              </a:extLst>
            </p:cNvPr>
            <p:cNvCxnSpPr>
              <a:cxnSpLocks/>
              <a:stCxn id="500" idx="1"/>
              <a:endCxn id="414" idx="2"/>
            </p:cNvCxnSpPr>
            <p:nvPr/>
          </p:nvCxnSpPr>
          <p:spPr>
            <a:xfrm rot="5400000">
              <a:off x="5756151" y="7813020"/>
              <a:ext cx="835317" cy="23708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C706F799-0024-FBDD-BEBA-D4C869468A16}"/>
                </a:ext>
              </a:extLst>
            </p:cNvPr>
            <p:cNvCxnSpPr>
              <a:cxnSpLocks/>
              <a:stCxn id="499" idx="1"/>
              <a:endCxn id="426" idx="0"/>
            </p:cNvCxnSpPr>
            <p:nvPr/>
          </p:nvCxnSpPr>
          <p:spPr>
            <a:xfrm rot="5400000">
              <a:off x="5370412" y="7694139"/>
              <a:ext cx="805473" cy="441214"/>
            </a:xfrm>
            <a:prstGeom prst="bentConnector3">
              <a:avLst>
                <a:gd name="adj1" fmla="val 75227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59F9FB9-CA7F-6EF2-5FD5-761020C12D71}"/>
                </a:ext>
              </a:extLst>
            </p:cNvPr>
            <p:cNvCxnSpPr>
              <a:cxnSpLocks/>
              <a:stCxn id="502" idx="3"/>
              <a:endCxn id="449" idx="3"/>
            </p:cNvCxnSpPr>
            <p:nvPr/>
          </p:nvCxnSpPr>
          <p:spPr>
            <a:xfrm flipV="1">
              <a:off x="4845429" y="3428652"/>
              <a:ext cx="1539" cy="5054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2726C39D-F953-3E08-86B4-D6286DAB9A7F}"/>
                </a:ext>
              </a:extLst>
            </p:cNvPr>
            <p:cNvGrpSpPr/>
            <p:nvPr/>
          </p:nvGrpSpPr>
          <p:grpSpPr>
            <a:xfrm>
              <a:off x="4658473" y="2848580"/>
              <a:ext cx="689897" cy="580072"/>
              <a:chOff x="4674471" y="195991"/>
              <a:chExt cx="689897" cy="580072"/>
            </a:xfrm>
          </p:grpSpPr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ED96222A-A190-0E51-0D3A-C10A96F0D5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2058" b="19496"/>
              <a:stretch/>
            </p:blipFill>
            <p:spPr>
              <a:xfrm>
                <a:off x="4860980" y="195991"/>
                <a:ext cx="431800" cy="269468"/>
              </a:xfrm>
              <a:prstGeom prst="rect">
                <a:avLst/>
              </a:prstGeom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9EABF2E6-FD19-8BDF-EA15-40247D9D3A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244"/>
              <a:stretch/>
            </p:blipFill>
            <p:spPr>
              <a:xfrm rot="5400000">
                <a:off x="4647066" y="371668"/>
                <a:ext cx="431800" cy="376990"/>
              </a:xfrm>
              <a:prstGeom prst="rect">
                <a:avLst/>
              </a:prstGeom>
            </p:spPr>
          </p:pic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0352C669-5563-09F7-3325-42DE4CFAFF4D}"/>
                  </a:ext>
                </a:extLst>
              </p:cNvPr>
              <p:cNvGrpSpPr/>
              <p:nvPr/>
            </p:nvGrpSpPr>
            <p:grpSpPr>
              <a:xfrm>
                <a:off x="5220139" y="343084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66000B21-CDA5-95C1-B4E4-C5F849CB6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7351FED7-2DA0-5B25-C392-EFA8581A2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2F2903DA-87DA-276F-CA04-6352E8FA6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CF23326F-89CA-124C-EAF0-7DCF4ED5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A5DC1B17-0510-C985-421C-9DEE3E7BC796}"/>
                </a:ext>
              </a:extLst>
            </p:cNvPr>
            <p:cNvGrpSpPr/>
            <p:nvPr/>
          </p:nvGrpSpPr>
          <p:grpSpPr>
            <a:xfrm>
              <a:off x="415885" y="4505516"/>
              <a:ext cx="6023009" cy="2416594"/>
              <a:chOff x="415885" y="4505516"/>
              <a:chExt cx="6023009" cy="2416594"/>
            </a:xfrm>
          </p:grpSpPr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869BFED5-51B6-868B-F86C-68B7C2118491}"/>
                  </a:ext>
                </a:extLst>
              </p:cNvPr>
              <p:cNvGrpSpPr/>
              <p:nvPr/>
            </p:nvGrpSpPr>
            <p:grpSpPr>
              <a:xfrm>
                <a:off x="415885" y="4505516"/>
                <a:ext cx="6023009" cy="2416594"/>
                <a:chOff x="363506" y="9593890"/>
                <a:chExt cx="6023009" cy="241659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B31DE46-ED49-C483-BBFC-10DB4BFE338E}"/>
                    </a:ext>
                  </a:extLst>
                </p:cNvPr>
                <p:cNvSpPr/>
                <p:nvPr/>
              </p:nvSpPr>
              <p:spPr>
                <a:xfrm rot="16200000">
                  <a:off x="2290327" y="7914296"/>
                  <a:ext cx="2416594" cy="577578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786E398-C59E-0DF2-DEB2-B486DB13AA36}"/>
                    </a:ext>
                  </a:extLst>
                </p:cNvPr>
                <p:cNvSpPr/>
                <p:nvPr/>
              </p:nvSpPr>
              <p:spPr>
                <a:xfrm rot="16200000">
                  <a:off x="311473" y="10439911"/>
                  <a:ext cx="787145" cy="6830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BC69F05-7B80-C6C3-5707-F22DFEEAEACC}"/>
                    </a:ext>
                  </a:extLst>
                </p:cNvPr>
                <p:cNvSpPr/>
                <p:nvPr/>
              </p:nvSpPr>
              <p:spPr>
                <a:xfrm>
                  <a:off x="3085405" y="10388215"/>
                  <a:ext cx="794493" cy="7868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C3820F5-AB8C-46CC-6003-5A5E3017D4C0}"/>
                    </a:ext>
                  </a:extLst>
                </p:cNvPr>
                <p:cNvSpPr/>
                <p:nvPr/>
              </p:nvSpPr>
              <p:spPr>
                <a:xfrm>
                  <a:off x="1042248" y="11333284"/>
                  <a:ext cx="148004" cy="19542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0B1A6535-5878-0074-C942-1E4408CA5C6A}"/>
                    </a:ext>
                  </a:extLst>
                </p:cNvPr>
                <p:cNvSpPr/>
                <p:nvPr/>
              </p:nvSpPr>
              <p:spPr>
                <a:xfrm>
                  <a:off x="1689965" y="11025554"/>
                  <a:ext cx="455358" cy="3165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3" name="Group 462">
                  <a:extLst>
                    <a:ext uri="{FF2B5EF4-FFF2-40B4-BE49-F238E27FC236}">
                      <a16:creationId xmlns:a16="http://schemas.microsoft.com/office/drawing/2014/main" id="{FF5893C4-FDF4-89B5-8E59-CC5E7CBE1DAF}"/>
                    </a:ext>
                  </a:extLst>
                </p:cNvPr>
                <p:cNvGrpSpPr/>
                <p:nvPr/>
              </p:nvGrpSpPr>
              <p:grpSpPr>
                <a:xfrm>
                  <a:off x="719976" y="10038507"/>
                  <a:ext cx="5527292" cy="1485854"/>
                  <a:chOff x="719976" y="10038507"/>
                  <a:chExt cx="5527292" cy="1485854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80CF4F6-6C39-0DA0-3930-D1A86ABE66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19976" y="11333284"/>
                    <a:ext cx="191077" cy="1910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7E22F8A3-B92A-2F46-1A16-5725483E3E2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19976" y="10038507"/>
                    <a:ext cx="191077" cy="1910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8AC5B839-7500-8E39-4CC4-8A0B236862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56191" y="11333284"/>
                    <a:ext cx="191077" cy="1910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68709CEF-B608-70A7-563F-6695F63D3CD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56191" y="10038507"/>
                    <a:ext cx="191077" cy="1910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462" name="Group 461">
                  <a:extLst>
                    <a:ext uri="{FF2B5EF4-FFF2-40B4-BE49-F238E27FC236}">
                      <a16:creationId xmlns:a16="http://schemas.microsoft.com/office/drawing/2014/main" id="{FC8D3A30-250C-713C-EF9D-682B7B83E902}"/>
                    </a:ext>
                  </a:extLst>
                </p:cNvPr>
                <p:cNvGrpSpPr/>
                <p:nvPr/>
              </p:nvGrpSpPr>
              <p:grpSpPr>
                <a:xfrm>
                  <a:off x="644755" y="11778154"/>
                  <a:ext cx="5691790" cy="194140"/>
                  <a:chOff x="644755" y="11725402"/>
                  <a:chExt cx="5691790" cy="194140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4605BCA-4FD5-2099-ADC2-0E346481BD3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755" y="1172712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83699E9B-62F6-5C09-8BC9-BBC466B805E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34577" y="1172712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B010AB90-7ACC-EAA1-82E3-4F43FFA30A5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514219" y="1172712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D67A1BE-E73C-3014-BF2D-2AD0001FA40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4329" y="1172712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9CAFF781-0F92-5999-CD68-3284C189D68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094150" y="1172712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97D91E-A906-15C7-7407-42E31643EE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83971" y="1172712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80BE6E0-2B7D-DDAF-4AA0-C4C8917A8B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58941" y="1172712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0AA37A8E-10B6-E5C3-76B3-876AD5F4B9B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48762" y="1172712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7A5E506-6F0D-9122-B517-919A483EADD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8583" y="1172712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B299D152-C3AD-EB3B-2F76-534298DAA21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28693" y="1172712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3B4C799-0DD1-39F7-CC2C-7DBF1CB6CBD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408335" y="1172712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5C1437D-E591-EC5A-05A4-984AECF17C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98157" y="1172712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E94581B9-50DC-C9D0-8E13-C1F247B8FAD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406252" y="11727616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4D93C311-7ABB-5425-30F2-27985947491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96073" y="11727616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868ACAD-106E-2E51-C80B-AC29965F7BF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85894" y="11727616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F24CC9F-A552-5FE5-F2BB-FAD36C2CC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76004" y="11727616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238912B6-C99D-4010-6939-643CBCEE8B0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55646" y="11727616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E5BF71B8-A776-F136-4524-81384DD2E70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45468" y="11727616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5409E8A-13F7-6DA8-2101-79397C59BC7D}"/>
                      </a:ext>
                    </a:extLst>
                  </p:cNvPr>
                  <p:cNvSpPr/>
                  <p:nvPr/>
                </p:nvSpPr>
                <p:spPr>
                  <a:xfrm>
                    <a:off x="1250950" y="11727128"/>
                    <a:ext cx="153632" cy="19107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4D8ABA2A-A011-060F-23A4-A201474F4264}"/>
                      </a:ext>
                    </a:extLst>
                  </p:cNvPr>
                  <p:cNvSpPr/>
                  <p:nvPr/>
                </p:nvSpPr>
                <p:spPr>
                  <a:xfrm>
                    <a:off x="2687843" y="11725402"/>
                    <a:ext cx="153632" cy="19107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4A0BE651-59D3-3C4D-1B1D-7E83E2AB5F4E}"/>
                      </a:ext>
                    </a:extLst>
                  </p:cNvPr>
                  <p:cNvSpPr/>
                  <p:nvPr/>
                </p:nvSpPr>
                <p:spPr>
                  <a:xfrm>
                    <a:off x="4142873" y="11728465"/>
                    <a:ext cx="153632" cy="19107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142D59D4-5722-112F-39F2-5F8EAFCE082C}"/>
                      </a:ext>
                    </a:extLst>
                  </p:cNvPr>
                  <p:cNvSpPr/>
                  <p:nvPr/>
                </p:nvSpPr>
                <p:spPr>
                  <a:xfrm>
                    <a:off x="5579766" y="11726739"/>
                    <a:ext cx="153632" cy="19107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A64DCE4A-7E41-73AB-9B7B-9B3CDB2221D9}"/>
                    </a:ext>
                  </a:extLst>
                </p:cNvPr>
                <p:cNvGrpSpPr/>
                <p:nvPr/>
              </p:nvGrpSpPr>
              <p:grpSpPr>
                <a:xfrm>
                  <a:off x="644755" y="9636304"/>
                  <a:ext cx="5691790" cy="194140"/>
                  <a:chOff x="644755" y="9636304"/>
                  <a:chExt cx="5691790" cy="194140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596ADFD-0DAD-59C2-862B-ED49FA49C0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4755" y="9638030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404D1BD0-6725-894C-F19F-5A9C262338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34577" y="9638030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E3785CD1-D920-B501-5191-A94998F689A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514219" y="9638030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C213436E-1741-D534-097B-44D1CD32FE6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804329" y="9638030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48E1756-0AD0-0F40-7328-8DCE026038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094150" y="9638030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0A2912E7-0D9D-52F1-5147-0097748FC42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83971" y="9638030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99AECFEF-8D89-02D1-6726-AC05EAFE6E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58941" y="9638030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DFA9189C-0061-DD75-A11C-6B8DD81AA99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48762" y="9638030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65439444-1F2F-9ACF-CE98-032B2B38CEC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38583" y="9638030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EC2E45B3-F02E-F586-3DA5-3AA169DF550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28693" y="9638030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D4F73C01-6424-F052-2E87-2CA3E6B398E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408335" y="9638030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CF90B5A-D021-875E-CFE6-5173222A7EA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98157" y="9638030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22A6408-33C2-3FFA-98E1-6185C9DBD32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406252" y="963851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367C5267-4EE4-5DE9-DF61-F897B6F269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96073" y="963851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E08AAC5C-291C-574F-35F2-CF680358BA8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85894" y="963851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30127858-EE57-96D7-F450-5143F25567B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76004" y="963851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D8147D66-4C20-2AB7-4D23-7118F9AEF2B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855646" y="963851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5DF8F76-E05F-3263-5637-B9F6BBECF5C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45468" y="9638518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32D9878-9029-FDA7-2942-24F092EF9FB2}"/>
                      </a:ext>
                    </a:extLst>
                  </p:cNvPr>
                  <p:cNvSpPr/>
                  <p:nvPr/>
                </p:nvSpPr>
                <p:spPr>
                  <a:xfrm>
                    <a:off x="1250950" y="9638030"/>
                    <a:ext cx="153632" cy="19107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BEF80D0F-2A10-A9BB-FD76-0F0E4968FAA2}"/>
                      </a:ext>
                    </a:extLst>
                  </p:cNvPr>
                  <p:cNvSpPr/>
                  <p:nvPr/>
                </p:nvSpPr>
                <p:spPr>
                  <a:xfrm>
                    <a:off x="2687843" y="9636304"/>
                    <a:ext cx="153632" cy="19107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0AD0B608-CDE5-D9F6-1378-C40DAB6D46EA}"/>
                      </a:ext>
                    </a:extLst>
                  </p:cNvPr>
                  <p:cNvSpPr/>
                  <p:nvPr/>
                </p:nvSpPr>
                <p:spPr>
                  <a:xfrm>
                    <a:off x="4142873" y="9639367"/>
                    <a:ext cx="153632" cy="19107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554BAC74-4E85-18AD-5ED0-48E8C8CD589A}"/>
                      </a:ext>
                    </a:extLst>
                  </p:cNvPr>
                  <p:cNvSpPr/>
                  <p:nvPr/>
                </p:nvSpPr>
                <p:spPr>
                  <a:xfrm>
                    <a:off x="5579766" y="9637641"/>
                    <a:ext cx="153632" cy="19107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C40C1B39-A29D-5DE2-CBAB-2009AD1BA169}"/>
                    </a:ext>
                  </a:extLst>
                </p:cNvPr>
                <p:cNvGrpSpPr/>
                <p:nvPr/>
              </p:nvGrpSpPr>
              <p:grpSpPr>
                <a:xfrm>
                  <a:off x="6167031" y="10406034"/>
                  <a:ext cx="191953" cy="770719"/>
                  <a:chOff x="6167031" y="10406034"/>
                  <a:chExt cx="191953" cy="770719"/>
                </a:xfrm>
              </p:grpSpPr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51CC08FA-28D0-A129-7501-DF7D15AD0763}"/>
                      </a:ext>
                    </a:extLst>
                  </p:cNvPr>
                  <p:cNvSpPr/>
                  <p:nvPr/>
                </p:nvSpPr>
                <p:spPr>
                  <a:xfrm>
                    <a:off x="6167031" y="10406034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58" name="Oval 457">
                    <a:extLst>
                      <a:ext uri="{FF2B5EF4-FFF2-40B4-BE49-F238E27FC236}">
                        <a16:creationId xmlns:a16="http://schemas.microsoft.com/office/drawing/2014/main" id="{66B75B04-5702-BE3F-E812-B808F9B132A9}"/>
                      </a:ext>
                    </a:extLst>
                  </p:cNvPr>
                  <p:cNvSpPr/>
                  <p:nvPr/>
                </p:nvSpPr>
                <p:spPr>
                  <a:xfrm>
                    <a:off x="6167031" y="10985676"/>
                    <a:ext cx="191077" cy="19107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4801ADED-C1E6-CDBE-D80A-283164C479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86630" y="10691073"/>
                    <a:ext cx="153632" cy="19107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1D7A2551-F31F-67B5-5975-CB228801FADB}"/>
                  </a:ext>
                </a:extLst>
              </p:cNvPr>
              <p:cNvSpPr txBox="1"/>
              <p:nvPr/>
            </p:nvSpPr>
            <p:spPr>
              <a:xfrm rot="16200000">
                <a:off x="780812" y="6287512"/>
                <a:ext cx="3016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7382FC37-384B-DC7F-4698-B3C615F398CA}"/>
                  </a:ext>
                </a:extLst>
              </p:cNvPr>
              <p:cNvSpPr txBox="1"/>
              <p:nvPr/>
            </p:nvSpPr>
            <p:spPr>
              <a:xfrm rot="16200000">
                <a:off x="876328" y="4697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39</a:t>
                </a:r>
              </a:p>
            </p:txBody>
          </p:sp>
        </p:grp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D3FCD8C2-A6A8-B5C7-953E-E1162B569908}"/>
                </a:ext>
              </a:extLst>
            </p:cNvPr>
            <p:cNvSpPr txBox="1"/>
            <p:nvPr/>
          </p:nvSpPr>
          <p:spPr>
            <a:xfrm rot="16200000">
              <a:off x="1040431" y="7102791"/>
              <a:ext cx="67867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200" dirty="0"/>
                <a:t>GND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6F7C682F-016D-AE8C-CB77-AEF4D1D58929}"/>
                </a:ext>
              </a:extLst>
            </p:cNvPr>
            <p:cNvSpPr txBox="1"/>
            <p:nvPr/>
          </p:nvSpPr>
          <p:spPr>
            <a:xfrm rot="16200000">
              <a:off x="1054487" y="4084149"/>
              <a:ext cx="6505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dirty="0"/>
                <a:t>GND</a:t>
              </a: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04029BDA-A2AD-7FD2-39F1-8A59D5E51C1C}"/>
                </a:ext>
              </a:extLst>
            </p:cNvPr>
            <p:cNvSpPr txBox="1"/>
            <p:nvPr/>
          </p:nvSpPr>
          <p:spPr>
            <a:xfrm rot="16200000">
              <a:off x="2485175" y="7102792"/>
              <a:ext cx="67867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200" dirty="0"/>
                <a:t>GND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F8892C43-E8C5-4E3F-9193-706FB13B8C61}"/>
                </a:ext>
              </a:extLst>
            </p:cNvPr>
            <p:cNvSpPr txBox="1"/>
            <p:nvPr/>
          </p:nvSpPr>
          <p:spPr>
            <a:xfrm rot="16200000">
              <a:off x="2499231" y="4084150"/>
              <a:ext cx="6505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dirty="0"/>
                <a:t>GND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1B597E2C-941A-F1AE-83F9-70004834B74A}"/>
                </a:ext>
              </a:extLst>
            </p:cNvPr>
            <p:cNvSpPr txBox="1"/>
            <p:nvPr/>
          </p:nvSpPr>
          <p:spPr>
            <a:xfrm rot="16200000">
              <a:off x="3930713" y="7102792"/>
              <a:ext cx="67867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200" dirty="0"/>
                <a:t>GND</a:t>
              </a: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0BEBE8A7-2275-3797-BA54-9ED1D4E33675}"/>
                </a:ext>
              </a:extLst>
            </p:cNvPr>
            <p:cNvSpPr txBox="1"/>
            <p:nvPr/>
          </p:nvSpPr>
          <p:spPr>
            <a:xfrm rot="16200000">
              <a:off x="3944769" y="4084150"/>
              <a:ext cx="6505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dirty="0"/>
                <a:t>GND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66C9A005-9B43-843F-3B9E-BDE09E6936E6}"/>
                </a:ext>
              </a:extLst>
            </p:cNvPr>
            <p:cNvSpPr txBox="1"/>
            <p:nvPr/>
          </p:nvSpPr>
          <p:spPr>
            <a:xfrm rot="16200000">
              <a:off x="5361738" y="7102792"/>
              <a:ext cx="678675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200" dirty="0"/>
                <a:t>GND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571C2CFF-5D4D-7E06-4F91-059D806C497D}"/>
                </a:ext>
              </a:extLst>
            </p:cNvPr>
            <p:cNvSpPr txBox="1"/>
            <p:nvPr/>
          </p:nvSpPr>
          <p:spPr>
            <a:xfrm rot="16200000">
              <a:off x="5375794" y="4084150"/>
              <a:ext cx="6505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dirty="0"/>
                <a:t>GND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A1EAD822-F06A-1098-4DCD-746895B23BB7}"/>
                </a:ext>
              </a:extLst>
            </p:cNvPr>
            <p:cNvSpPr txBox="1"/>
            <p:nvPr/>
          </p:nvSpPr>
          <p:spPr>
            <a:xfrm rot="16200000">
              <a:off x="1535305" y="3993826"/>
              <a:ext cx="83388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200" dirty="0"/>
                <a:t>3V3 (OUT)</a:t>
              </a: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919F4D65-63C1-FFDA-2E9D-1362283E96AF}"/>
                </a:ext>
              </a:extLst>
            </p:cNvPr>
            <p:cNvSpPr txBox="1"/>
            <p:nvPr/>
          </p:nvSpPr>
          <p:spPr>
            <a:xfrm rot="16200000">
              <a:off x="510103" y="6956424"/>
              <a:ext cx="52450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GP0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7215F2A9-A7F2-24B5-F8B1-B4257979FEC7}"/>
                </a:ext>
              </a:extLst>
            </p:cNvPr>
            <p:cNvSpPr txBox="1"/>
            <p:nvPr/>
          </p:nvSpPr>
          <p:spPr>
            <a:xfrm rot="16200000">
              <a:off x="808698" y="6958318"/>
              <a:ext cx="52450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GP1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7C8FA41-9CA0-7578-292B-AC555437BDA6}"/>
                </a:ext>
              </a:extLst>
            </p:cNvPr>
            <p:cNvSpPr txBox="1"/>
            <p:nvPr/>
          </p:nvSpPr>
          <p:spPr>
            <a:xfrm rot="16200000">
              <a:off x="1381511" y="6956424"/>
              <a:ext cx="52450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GP2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AC9A1C3B-9D5B-0F71-5990-EDD832D61BF6}"/>
                </a:ext>
              </a:extLst>
            </p:cNvPr>
            <p:cNvSpPr txBox="1"/>
            <p:nvPr/>
          </p:nvSpPr>
          <p:spPr>
            <a:xfrm rot="16200000">
              <a:off x="1680106" y="6958318"/>
              <a:ext cx="52450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GP3</a:t>
              </a: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85E51B41-21D7-566C-2293-31220CD35BC3}"/>
                </a:ext>
              </a:extLst>
            </p:cNvPr>
            <p:cNvSpPr txBox="1"/>
            <p:nvPr/>
          </p:nvSpPr>
          <p:spPr>
            <a:xfrm rot="16200000">
              <a:off x="1972168" y="6956424"/>
              <a:ext cx="52450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GP4</a:t>
              </a: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25D4EE69-688A-A4D7-8DAD-A9B981349065}"/>
                </a:ext>
              </a:extLst>
            </p:cNvPr>
            <p:cNvSpPr txBox="1"/>
            <p:nvPr/>
          </p:nvSpPr>
          <p:spPr>
            <a:xfrm rot="16200000">
              <a:off x="2270763" y="6958318"/>
              <a:ext cx="52450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GP5</a:t>
              </a: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0A4CC4DA-66B6-CDE7-8F61-2B375C189E9B}"/>
                </a:ext>
              </a:extLst>
            </p:cNvPr>
            <p:cNvSpPr txBox="1"/>
            <p:nvPr/>
          </p:nvSpPr>
          <p:spPr>
            <a:xfrm rot="16200000">
              <a:off x="2840780" y="6956424"/>
              <a:ext cx="52450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GP6</a:t>
              </a: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13944E17-275C-8C79-7782-DC285F19D667}"/>
                </a:ext>
              </a:extLst>
            </p:cNvPr>
            <p:cNvSpPr txBox="1"/>
            <p:nvPr/>
          </p:nvSpPr>
          <p:spPr>
            <a:xfrm rot="16200000">
              <a:off x="3139375" y="6958318"/>
              <a:ext cx="52450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GP7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8908A36F-2588-7C8E-3C1F-E828112C8AAC}"/>
                </a:ext>
              </a:extLst>
            </p:cNvPr>
            <p:cNvSpPr txBox="1"/>
            <p:nvPr/>
          </p:nvSpPr>
          <p:spPr>
            <a:xfrm rot="16200000">
              <a:off x="3431437" y="6956424"/>
              <a:ext cx="52450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GP8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B474FD3E-7C45-9863-FB8E-879E422A0F94}"/>
                </a:ext>
              </a:extLst>
            </p:cNvPr>
            <p:cNvSpPr txBox="1"/>
            <p:nvPr/>
          </p:nvSpPr>
          <p:spPr>
            <a:xfrm rot="16200000">
              <a:off x="3730032" y="6958318"/>
              <a:ext cx="524504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GP9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2B1BBEA9-DEBC-04E0-0214-7B297CC5524E}"/>
                </a:ext>
              </a:extLst>
            </p:cNvPr>
            <p:cNvSpPr txBox="1"/>
            <p:nvPr/>
          </p:nvSpPr>
          <p:spPr>
            <a:xfrm rot="16200000">
              <a:off x="4232485" y="7028384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GP10</a:t>
              </a: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F0622CB5-4DD4-CEE6-8E21-D387DDD03535}"/>
                </a:ext>
              </a:extLst>
            </p:cNvPr>
            <p:cNvSpPr txBox="1"/>
            <p:nvPr/>
          </p:nvSpPr>
          <p:spPr>
            <a:xfrm rot="16200000">
              <a:off x="4531080" y="7030278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GP11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CCD41713-06DD-4603-57E9-8A51E7C33356}"/>
                </a:ext>
              </a:extLst>
            </p:cNvPr>
            <p:cNvSpPr txBox="1"/>
            <p:nvPr/>
          </p:nvSpPr>
          <p:spPr>
            <a:xfrm rot="16200000">
              <a:off x="4823142" y="7028384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GP12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8E86347C-FFDF-9594-9BE9-F4AAF2AFE1F1}"/>
                </a:ext>
              </a:extLst>
            </p:cNvPr>
            <p:cNvSpPr txBox="1"/>
            <p:nvPr/>
          </p:nvSpPr>
          <p:spPr>
            <a:xfrm rot="16200000">
              <a:off x="5121738" y="7030278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GP13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CA203B73-6709-7632-AE3D-9432945DE7AB}"/>
                </a:ext>
              </a:extLst>
            </p:cNvPr>
            <p:cNvSpPr txBox="1"/>
            <p:nvPr/>
          </p:nvSpPr>
          <p:spPr>
            <a:xfrm rot="16200000">
              <a:off x="5679406" y="7028384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GP14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374A9E67-B635-CC7C-9DDD-56476EC3C0BB}"/>
                </a:ext>
              </a:extLst>
            </p:cNvPr>
            <p:cNvSpPr txBox="1"/>
            <p:nvPr/>
          </p:nvSpPr>
          <p:spPr>
            <a:xfrm rot="16200000">
              <a:off x="5978002" y="7030278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r"/>
              <a:r>
                <a:rPr lang="en-US" sz="1600" dirty="0"/>
                <a:t>GP15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CFF2429B-2E42-87C2-4D92-824EE9E4E600}"/>
                </a:ext>
              </a:extLst>
            </p:cNvPr>
            <p:cNvSpPr txBox="1"/>
            <p:nvPr/>
          </p:nvSpPr>
          <p:spPr>
            <a:xfrm rot="16200000">
              <a:off x="4232485" y="4077275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600" dirty="0"/>
                <a:t>GP21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230FD705-1CC1-E9AF-7668-DBC1F4F58EB6}"/>
                </a:ext>
              </a:extLst>
            </p:cNvPr>
            <p:cNvSpPr txBox="1"/>
            <p:nvPr/>
          </p:nvSpPr>
          <p:spPr>
            <a:xfrm rot="16200000">
              <a:off x="4531080" y="4079169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600" dirty="0"/>
                <a:t>GP20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31397BCD-E752-60C3-4862-D705596F5D0E}"/>
                </a:ext>
              </a:extLst>
            </p:cNvPr>
            <p:cNvSpPr txBox="1"/>
            <p:nvPr/>
          </p:nvSpPr>
          <p:spPr>
            <a:xfrm rot="16200000">
              <a:off x="4823142" y="4077275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600" dirty="0"/>
                <a:t>GP19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8EFD6B89-DC7E-6F4B-22DB-3AE0EA542225}"/>
                </a:ext>
              </a:extLst>
            </p:cNvPr>
            <p:cNvSpPr txBox="1"/>
            <p:nvPr/>
          </p:nvSpPr>
          <p:spPr>
            <a:xfrm rot="16200000">
              <a:off x="5121738" y="4079169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600" dirty="0"/>
                <a:t>GP18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749F206F-9C07-6471-0A94-6FFD179D0A85}"/>
                </a:ext>
              </a:extLst>
            </p:cNvPr>
            <p:cNvSpPr txBox="1"/>
            <p:nvPr/>
          </p:nvSpPr>
          <p:spPr>
            <a:xfrm rot="16200000">
              <a:off x="5679406" y="4077275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600" dirty="0"/>
                <a:t>GP17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04C15541-FBC5-5860-AD7B-974C4A98A134}"/>
                </a:ext>
              </a:extLst>
            </p:cNvPr>
            <p:cNvSpPr txBox="1"/>
            <p:nvPr/>
          </p:nvSpPr>
          <p:spPr>
            <a:xfrm rot="16200000">
              <a:off x="5978002" y="4079169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600" dirty="0"/>
                <a:t>GP16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C4713227-5252-C237-440C-AE29CAED60E2}"/>
                </a:ext>
              </a:extLst>
            </p:cNvPr>
            <p:cNvSpPr txBox="1"/>
            <p:nvPr/>
          </p:nvSpPr>
          <p:spPr>
            <a:xfrm rot="16200000">
              <a:off x="1969826" y="4137272"/>
              <a:ext cx="5036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AREF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E83321C5-F34B-0A8E-8A95-C8D6788FF56A}"/>
                </a:ext>
              </a:extLst>
            </p:cNvPr>
            <p:cNvSpPr txBox="1"/>
            <p:nvPr/>
          </p:nvSpPr>
          <p:spPr>
            <a:xfrm rot="16200000">
              <a:off x="2058782" y="3918517"/>
              <a:ext cx="922945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600" dirty="0"/>
                <a:t>GP28/A3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78E8A2D8-7069-1F3B-52BA-5759E3212597}"/>
                </a:ext>
              </a:extLst>
            </p:cNvPr>
            <p:cNvSpPr txBox="1"/>
            <p:nvPr/>
          </p:nvSpPr>
          <p:spPr>
            <a:xfrm rot="16200000">
              <a:off x="2649725" y="3916623"/>
              <a:ext cx="922945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600" dirty="0"/>
                <a:t>GP27/A1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6B3D1E7A-B980-7250-A8EB-03FE143DB52F}"/>
                </a:ext>
              </a:extLst>
            </p:cNvPr>
            <p:cNvSpPr txBox="1"/>
            <p:nvPr/>
          </p:nvSpPr>
          <p:spPr>
            <a:xfrm rot="16200000">
              <a:off x="2948321" y="3918517"/>
              <a:ext cx="922945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600" dirty="0"/>
                <a:t>GP26/A0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760F9E31-D3E7-447C-5BD8-3C751B8120EC}"/>
                </a:ext>
              </a:extLst>
            </p:cNvPr>
            <p:cNvSpPr txBox="1"/>
            <p:nvPr/>
          </p:nvSpPr>
          <p:spPr>
            <a:xfrm rot="16200000">
              <a:off x="348326" y="3967244"/>
              <a:ext cx="906017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200" dirty="0"/>
                <a:t>VBUS (USB)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5ADE1F-AA17-6DE0-8606-B1C3E9EAEBEA}"/>
                </a:ext>
              </a:extLst>
            </p:cNvPr>
            <p:cNvSpPr txBox="1"/>
            <p:nvPr/>
          </p:nvSpPr>
          <p:spPr>
            <a:xfrm rot="16200000">
              <a:off x="854093" y="4176087"/>
              <a:ext cx="483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200" dirty="0"/>
                <a:t>VSYS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5F7622-E581-ECB5-CE01-5B9FCA1255E8}"/>
                </a:ext>
              </a:extLst>
            </p:cNvPr>
            <p:cNvSpPr txBox="1"/>
            <p:nvPr/>
          </p:nvSpPr>
          <p:spPr>
            <a:xfrm rot="16200000">
              <a:off x="1322350" y="4057328"/>
              <a:ext cx="679994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200" dirty="0"/>
                <a:t>3V3_EN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9ED586-AE97-F770-5296-0F4D6CBE8102}"/>
                </a:ext>
              </a:extLst>
            </p:cNvPr>
            <p:cNvSpPr txBox="1"/>
            <p:nvPr/>
          </p:nvSpPr>
          <p:spPr>
            <a:xfrm rot="16200000">
              <a:off x="3446472" y="4137273"/>
              <a:ext cx="50366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RUN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AAA3093-0F9A-B4AD-5B3E-26843E430B68}"/>
                </a:ext>
              </a:extLst>
            </p:cNvPr>
            <p:cNvSpPr txBox="1"/>
            <p:nvPr/>
          </p:nvSpPr>
          <p:spPr>
            <a:xfrm rot="16200000">
              <a:off x="3663122" y="4077275"/>
              <a:ext cx="628698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600" dirty="0"/>
                <a:t>GP22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CEDE41C-2C26-1500-4258-BF5864D8D5AD}"/>
                </a:ext>
              </a:extLst>
            </p:cNvPr>
            <p:cNvGrpSpPr/>
            <p:nvPr/>
          </p:nvGrpSpPr>
          <p:grpSpPr>
            <a:xfrm>
              <a:off x="2007292" y="8169367"/>
              <a:ext cx="291704" cy="324637"/>
              <a:chOff x="1266041" y="7673064"/>
              <a:chExt cx="291704" cy="32463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5C2CD59-E7A0-FC95-BC46-6F97742EE37D}"/>
                  </a:ext>
                </a:extLst>
              </p:cNvPr>
              <p:cNvGrpSpPr/>
              <p:nvPr/>
            </p:nvGrpSpPr>
            <p:grpSpPr>
              <a:xfrm>
                <a:off x="1266041" y="7673064"/>
                <a:ext cx="254550" cy="203654"/>
                <a:chOff x="1762232" y="1995055"/>
                <a:chExt cx="254550" cy="203654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1880208-4B4E-88B1-4699-EE5DD9F1F0EC}"/>
                    </a:ext>
                  </a:extLst>
                </p:cNvPr>
                <p:cNvSpPr/>
                <p:nvPr/>
              </p:nvSpPr>
              <p:spPr>
                <a:xfrm>
                  <a:off x="1762232" y="213523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C3C49F2-E940-6FAC-4D1B-7D9B9D9FEEE3}"/>
                    </a:ext>
                  </a:extLst>
                </p:cNvPr>
                <p:cNvSpPr/>
                <p:nvPr/>
              </p:nvSpPr>
              <p:spPr>
                <a:xfrm>
                  <a:off x="1949004" y="2128191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5127BBF0-22CC-E5CA-34FC-63AE7771A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232" y="2067098"/>
                  <a:ext cx="2545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8B1D508-D284-BE2F-3A13-2715E29D37F5}"/>
                    </a:ext>
                  </a:extLst>
                </p:cNvPr>
                <p:cNvCxnSpPr/>
                <p:nvPr/>
              </p:nvCxnSpPr>
              <p:spPr>
                <a:xfrm flipV="1">
                  <a:off x="1889507" y="1995055"/>
                  <a:ext cx="0" cy="720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0" name="Group 459">
                <a:extLst>
                  <a:ext uri="{FF2B5EF4-FFF2-40B4-BE49-F238E27FC236}">
                    <a16:creationId xmlns:a16="http://schemas.microsoft.com/office/drawing/2014/main" id="{23C0E963-AF57-20EF-5C3E-7EC9237A77F7}"/>
                  </a:ext>
                </a:extLst>
              </p:cNvPr>
              <p:cNvGrpSpPr/>
              <p:nvPr/>
            </p:nvGrpSpPr>
            <p:grpSpPr>
              <a:xfrm>
                <a:off x="1413516" y="7854826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8A4990D2-CC5D-FD01-9810-A76469458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023DBD13-3919-5D2A-AC3A-C53F3F416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8A532996-A06E-E81B-5D81-C2979E7CB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3A3569CF-C56D-5110-490B-2152B8AF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738554B-AE80-367C-B81E-F709C0F84380}"/>
                </a:ext>
              </a:extLst>
            </p:cNvPr>
            <p:cNvGrpSpPr/>
            <p:nvPr/>
          </p:nvGrpSpPr>
          <p:grpSpPr>
            <a:xfrm flipH="1">
              <a:off x="1308874" y="8169533"/>
              <a:ext cx="291704" cy="324637"/>
              <a:chOff x="1266041" y="7673064"/>
              <a:chExt cx="291704" cy="324637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AA07F5B-7776-C586-8711-B39E27E445B7}"/>
                  </a:ext>
                </a:extLst>
              </p:cNvPr>
              <p:cNvGrpSpPr/>
              <p:nvPr/>
            </p:nvGrpSpPr>
            <p:grpSpPr>
              <a:xfrm>
                <a:off x="1266041" y="7673064"/>
                <a:ext cx="254550" cy="203654"/>
                <a:chOff x="1762232" y="1995055"/>
                <a:chExt cx="254550" cy="203654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28D00C5-B4D8-8B01-3E98-A8D66F1369DE}"/>
                    </a:ext>
                  </a:extLst>
                </p:cNvPr>
                <p:cNvSpPr/>
                <p:nvPr/>
              </p:nvSpPr>
              <p:spPr>
                <a:xfrm>
                  <a:off x="1762232" y="213523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6A96668-5E56-7F54-2CE4-F18261F618AD}"/>
                    </a:ext>
                  </a:extLst>
                </p:cNvPr>
                <p:cNvSpPr/>
                <p:nvPr/>
              </p:nvSpPr>
              <p:spPr>
                <a:xfrm>
                  <a:off x="1949004" y="2128191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4389BF3-2F13-3C8A-D448-5F4D009159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232" y="2067098"/>
                  <a:ext cx="2545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D4CCFCC-99BB-9DFB-8D11-888DC900ECDF}"/>
                    </a:ext>
                  </a:extLst>
                </p:cNvPr>
                <p:cNvCxnSpPr/>
                <p:nvPr/>
              </p:nvCxnSpPr>
              <p:spPr>
                <a:xfrm flipV="1">
                  <a:off x="1889507" y="1995055"/>
                  <a:ext cx="0" cy="720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BFE37B2-A932-1623-6E6B-A28413B35451}"/>
                  </a:ext>
                </a:extLst>
              </p:cNvPr>
              <p:cNvGrpSpPr/>
              <p:nvPr/>
            </p:nvGrpSpPr>
            <p:grpSpPr>
              <a:xfrm>
                <a:off x="1413516" y="7854826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0664B63-43BB-50BA-3BD9-1E365658A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557C8514-D24D-1933-0680-1BB8B1415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0395AA2-ADE9-62D7-FD1E-EDCD5849A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593EAF9E-4F31-5A2A-3528-458FD13C9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6ED2F862-A0F0-1526-BC0B-2B72470C4A3D}"/>
                </a:ext>
              </a:extLst>
            </p:cNvPr>
            <p:cNvCxnSpPr>
              <a:cxnSpLocks/>
              <a:stCxn id="485" idx="1"/>
              <a:endCxn id="84" idx="2"/>
            </p:cNvCxnSpPr>
            <p:nvPr/>
          </p:nvCxnSpPr>
          <p:spPr>
            <a:xfrm rot="5400000">
              <a:off x="1145423" y="7843109"/>
              <a:ext cx="953497" cy="43185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25BDE8A5-E5B9-1BA1-D49B-A3AEEDC99CA0}"/>
                </a:ext>
              </a:extLst>
            </p:cNvPr>
            <p:cNvCxnSpPr>
              <a:cxnSpLocks/>
              <a:stCxn id="486" idx="1"/>
              <a:endCxn id="12" idx="2"/>
            </p:cNvCxnSpPr>
            <p:nvPr/>
          </p:nvCxnSpPr>
          <p:spPr>
            <a:xfrm rot="16200000" flipH="1">
              <a:off x="1499107" y="7833098"/>
              <a:ext cx="951437" cy="6493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F738303-002A-19DF-D851-F4E628A2C919}"/>
                </a:ext>
              </a:extLst>
            </p:cNvPr>
            <p:cNvSpPr txBox="1"/>
            <p:nvPr/>
          </p:nvSpPr>
          <p:spPr>
            <a:xfrm rot="16200000">
              <a:off x="2309830" y="7642019"/>
              <a:ext cx="437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SCL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ED49B9-1BFC-3020-E2E8-24E2B3C7661C}"/>
                </a:ext>
              </a:extLst>
            </p:cNvPr>
            <p:cNvSpPr txBox="1"/>
            <p:nvPr/>
          </p:nvSpPr>
          <p:spPr>
            <a:xfrm rot="16200000">
              <a:off x="1994799" y="7649200"/>
              <a:ext cx="478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SDA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81DE193-3AFD-6F34-A537-6937505278D7}"/>
                </a:ext>
              </a:extLst>
            </p:cNvPr>
            <p:cNvCxnSpPr>
              <a:stCxn id="489" idx="1"/>
              <a:endCxn id="95" idx="3"/>
            </p:cNvCxnSpPr>
            <p:nvPr/>
          </p:nvCxnSpPr>
          <p:spPr>
            <a:xfrm flipH="1">
              <a:off x="2234096" y="7387953"/>
              <a:ext cx="324" cy="1758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177E14D-0657-FBC2-E5D3-88F5FF1E18CE}"/>
                </a:ext>
              </a:extLst>
            </p:cNvPr>
            <p:cNvCxnSpPr>
              <a:cxnSpLocks/>
              <a:stCxn id="490" idx="1"/>
              <a:endCxn id="94" idx="3"/>
            </p:cNvCxnSpPr>
            <p:nvPr/>
          </p:nvCxnSpPr>
          <p:spPr>
            <a:xfrm flipH="1">
              <a:off x="2528801" y="7389847"/>
              <a:ext cx="4214" cy="1870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508C8FF-3977-2A2E-A0E1-67F6F78C7B21}"/>
                </a:ext>
              </a:extLst>
            </p:cNvPr>
            <p:cNvGrpSpPr/>
            <p:nvPr/>
          </p:nvGrpSpPr>
          <p:grpSpPr>
            <a:xfrm>
              <a:off x="2976996" y="7580629"/>
              <a:ext cx="1164101" cy="523220"/>
              <a:chOff x="3122906" y="7580629"/>
              <a:chExt cx="1164101" cy="523220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FF00D9D-47F1-CD38-F92E-BF6264DFDE29}"/>
                  </a:ext>
                </a:extLst>
              </p:cNvPr>
              <p:cNvGrpSpPr/>
              <p:nvPr/>
            </p:nvGrpSpPr>
            <p:grpSpPr>
              <a:xfrm>
                <a:off x="3202397" y="7616295"/>
                <a:ext cx="983030" cy="135308"/>
                <a:chOff x="3202397" y="7616295"/>
                <a:chExt cx="983030" cy="135308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57B3DB4-F727-C44C-0F79-8F777C3BE1F6}"/>
                    </a:ext>
                  </a:extLst>
                </p:cNvPr>
                <p:cNvSpPr/>
                <p:nvPr/>
              </p:nvSpPr>
              <p:spPr>
                <a:xfrm>
                  <a:off x="3202397" y="7621073"/>
                  <a:ext cx="116204" cy="1280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5AC46BD-A1CE-E709-0740-F68EB8BC294F}"/>
                    </a:ext>
                  </a:extLst>
                </p:cNvPr>
                <p:cNvSpPr/>
                <p:nvPr/>
              </p:nvSpPr>
              <p:spPr>
                <a:xfrm>
                  <a:off x="3504491" y="7616295"/>
                  <a:ext cx="116204" cy="1280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233F36C-1DF5-ECFD-E094-03808842464D}"/>
                    </a:ext>
                  </a:extLst>
                </p:cNvPr>
                <p:cNvSpPr/>
                <p:nvPr/>
              </p:nvSpPr>
              <p:spPr>
                <a:xfrm>
                  <a:off x="3792400" y="7623602"/>
                  <a:ext cx="116204" cy="1280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7EF2FA2-062C-F180-8BDF-AF45F3254D62}"/>
                    </a:ext>
                  </a:extLst>
                </p:cNvPr>
                <p:cNvSpPr/>
                <p:nvPr/>
              </p:nvSpPr>
              <p:spPr>
                <a:xfrm>
                  <a:off x="4069223" y="7620261"/>
                  <a:ext cx="116204" cy="1280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14E44E-3A73-756C-B305-0B305AC44A6E}"/>
                  </a:ext>
                </a:extLst>
              </p:cNvPr>
              <p:cNvSpPr txBox="1"/>
              <p:nvPr/>
            </p:nvSpPr>
            <p:spPr>
              <a:xfrm>
                <a:off x="3122906" y="7580629"/>
                <a:ext cx="116410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     4     7     *</a:t>
                </a:r>
              </a:p>
              <a:p>
                <a:pPr algn="ctr"/>
                <a:r>
                  <a:rPr lang="en-US" sz="1400" dirty="0"/>
                  <a:t>Keypad Rows</a:t>
                </a: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17A36F-20FD-4258-586E-BF71E0A2A862}"/>
                </a:ext>
              </a:extLst>
            </p:cNvPr>
            <p:cNvCxnSpPr>
              <a:cxnSpLocks/>
              <a:stCxn id="491" idx="1"/>
              <a:endCxn id="113" idx="0"/>
            </p:cNvCxnSpPr>
            <p:nvPr/>
          </p:nvCxnSpPr>
          <p:spPr>
            <a:xfrm>
              <a:off x="3103032" y="7387953"/>
              <a:ext cx="11557" cy="2331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9B8ADEA-166B-B273-15A4-CB9B70C58D3D}"/>
                </a:ext>
              </a:extLst>
            </p:cNvPr>
            <p:cNvCxnSpPr>
              <a:cxnSpLocks/>
              <a:stCxn id="492" idx="1"/>
              <a:endCxn id="114" idx="0"/>
            </p:cNvCxnSpPr>
            <p:nvPr/>
          </p:nvCxnSpPr>
          <p:spPr>
            <a:xfrm>
              <a:off x="3401627" y="7389847"/>
              <a:ext cx="15056" cy="2264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B1D9BFA-CAA3-5EAE-73E5-48821FB08745}"/>
                </a:ext>
              </a:extLst>
            </p:cNvPr>
            <p:cNvCxnSpPr>
              <a:cxnSpLocks/>
              <a:stCxn id="493" idx="1"/>
              <a:endCxn id="115" idx="0"/>
            </p:cNvCxnSpPr>
            <p:nvPr/>
          </p:nvCxnSpPr>
          <p:spPr>
            <a:xfrm>
              <a:off x="3693689" y="7387953"/>
              <a:ext cx="10903" cy="2356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206B755-DA82-343A-639E-D382ABD55253}"/>
                </a:ext>
              </a:extLst>
            </p:cNvPr>
            <p:cNvCxnSpPr>
              <a:cxnSpLocks/>
              <a:stCxn id="494" idx="1"/>
              <a:endCxn id="116" idx="0"/>
            </p:cNvCxnSpPr>
            <p:nvPr/>
          </p:nvCxnSpPr>
          <p:spPr>
            <a:xfrm flipH="1">
              <a:off x="3981415" y="7389847"/>
              <a:ext cx="10869" cy="2304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7506A8-0CD1-2CD9-C276-375359F511D1}"/>
                </a:ext>
              </a:extLst>
            </p:cNvPr>
            <p:cNvCxnSpPr>
              <a:cxnSpLocks/>
              <a:stCxn id="495" idx="1"/>
              <a:endCxn id="119" idx="0"/>
            </p:cNvCxnSpPr>
            <p:nvPr/>
          </p:nvCxnSpPr>
          <p:spPr>
            <a:xfrm>
              <a:off x="4546834" y="7512010"/>
              <a:ext cx="11533" cy="1147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53CED76-E7EC-9FB8-D115-DFC53A1591C5}"/>
                </a:ext>
              </a:extLst>
            </p:cNvPr>
            <p:cNvCxnSpPr>
              <a:cxnSpLocks/>
              <a:stCxn id="496" idx="1"/>
              <a:endCxn id="120" idx="0"/>
            </p:cNvCxnSpPr>
            <p:nvPr/>
          </p:nvCxnSpPr>
          <p:spPr>
            <a:xfrm>
              <a:off x="4845429" y="7513904"/>
              <a:ext cx="15032" cy="10807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2C38B4E-36F5-640A-E034-E291F4499292}"/>
                </a:ext>
              </a:extLst>
            </p:cNvPr>
            <p:cNvCxnSpPr>
              <a:cxnSpLocks/>
              <a:stCxn id="497" idx="1"/>
              <a:endCxn id="121" idx="0"/>
            </p:cNvCxnSpPr>
            <p:nvPr/>
          </p:nvCxnSpPr>
          <p:spPr>
            <a:xfrm>
              <a:off x="5137491" y="7512010"/>
              <a:ext cx="10879" cy="1172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3CAA7AF-93C7-E32D-F9E2-7AFC41C63A5B}"/>
                </a:ext>
              </a:extLst>
            </p:cNvPr>
            <p:cNvCxnSpPr>
              <a:cxnSpLocks/>
              <a:stCxn id="498" idx="1"/>
              <a:endCxn id="122" idx="0"/>
            </p:cNvCxnSpPr>
            <p:nvPr/>
          </p:nvCxnSpPr>
          <p:spPr>
            <a:xfrm flipH="1">
              <a:off x="5425193" y="7513904"/>
              <a:ext cx="10894" cy="112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914CC0B1-C89F-1D28-4F34-F5CAA7225A03}"/>
                </a:ext>
              </a:extLst>
            </p:cNvPr>
            <p:cNvSpPr txBox="1"/>
            <p:nvPr/>
          </p:nvSpPr>
          <p:spPr>
            <a:xfrm rot="16200000">
              <a:off x="6081396" y="3379604"/>
              <a:ext cx="421910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dirty="0"/>
                <a:t>SDI</a:t>
              </a:r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AD4A4BE-7CC3-C267-5F10-088C9B17EA02}"/>
                </a:ext>
              </a:extLst>
            </p:cNvPr>
            <p:cNvCxnSpPr>
              <a:cxnSpLocks/>
              <a:stCxn id="506" idx="3"/>
              <a:endCxn id="337" idx="1"/>
            </p:cNvCxnSpPr>
            <p:nvPr/>
          </p:nvCxnSpPr>
          <p:spPr>
            <a:xfrm flipV="1">
              <a:off x="6292351" y="3744448"/>
              <a:ext cx="1" cy="1896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0CA84E2-92A1-82B5-3E3F-87071E9D0E7F}"/>
                </a:ext>
              </a:extLst>
            </p:cNvPr>
            <p:cNvCxnSpPr>
              <a:cxnSpLocks/>
              <a:stCxn id="318" idx="1"/>
              <a:endCxn id="505" idx="3"/>
            </p:cNvCxnSpPr>
            <p:nvPr/>
          </p:nvCxnSpPr>
          <p:spPr>
            <a:xfrm flipH="1">
              <a:off x="5993755" y="3717637"/>
              <a:ext cx="1" cy="2145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1147DB8-33CD-05A9-E1BA-6F7A95D801CD}"/>
                </a:ext>
              </a:extLst>
            </p:cNvPr>
            <p:cNvCxnSpPr>
              <a:cxnSpLocks/>
              <a:stCxn id="315" idx="1"/>
              <a:endCxn id="504" idx="3"/>
            </p:cNvCxnSpPr>
            <p:nvPr/>
          </p:nvCxnSpPr>
          <p:spPr>
            <a:xfrm flipH="1">
              <a:off x="5436087" y="3713699"/>
              <a:ext cx="3722" cy="2203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FC5FD37-0EF3-C242-B710-70AC3CC5CBD9}"/>
                </a:ext>
              </a:extLst>
            </p:cNvPr>
            <p:cNvCxnSpPr>
              <a:cxnSpLocks/>
              <a:stCxn id="316" idx="1"/>
              <a:endCxn id="503" idx="3"/>
            </p:cNvCxnSpPr>
            <p:nvPr/>
          </p:nvCxnSpPr>
          <p:spPr>
            <a:xfrm flipH="1">
              <a:off x="5137491" y="3724549"/>
              <a:ext cx="3722" cy="2076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5CBF43D2-3A9E-885F-1AB0-53013502B54D}"/>
                </a:ext>
              </a:extLst>
            </p:cNvPr>
            <p:cNvCxnSpPr>
              <a:cxnSpLocks/>
              <a:stCxn id="501" idx="3"/>
              <a:endCxn id="370" idx="3"/>
            </p:cNvCxnSpPr>
            <p:nvPr/>
          </p:nvCxnSpPr>
          <p:spPr>
            <a:xfrm flipV="1">
              <a:off x="4546834" y="3422894"/>
              <a:ext cx="5227" cy="5093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AB4284ED-71BE-4596-02F1-9AB0D61A0594}"/>
                </a:ext>
              </a:extLst>
            </p:cNvPr>
            <p:cNvGrpSpPr/>
            <p:nvPr/>
          </p:nvGrpSpPr>
          <p:grpSpPr>
            <a:xfrm flipH="1">
              <a:off x="4050659" y="2842822"/>
              <a:ext cx="689897" cy="580072"/>
              <a:chOff x="4674471" y="195991"/>
              <a:chExt cx="689897" cy="580072"/>
            </a:xfrm>
          </p:grpSpPr>
          <p:pic>
            <p:nvPicPr>
              <p:cNvPr id="369" name="Picture 368">
                <a:extLst>
                  <a:ext uri="{FF2B5EF4-FFF2-40B4-BE49-F238E27FC236}">
                    <a16:creationId xmlns:a16="http://schemas.microsoft.com/office/drawing/2014/main" id="{A9598B73-7D75-5488-5F4C-F61AF7FAC4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2058" b="19496"/>
              <a:stretch/>
            </p:blipFill>
            <p:spPr>
              <a:xfrm>
                <a:off x="4860980" y="195991"/>
                <a:ext cx="431800" cy="269468"/>
              </a:xfrm>
              <a:prstGeom prst="rect">
                <a:avLst/>
              </a:prstGeom>
            </p:spPr>
          </p:pic>
          <p:pic>
            <p:nvPicPr>
              <p:cNvPr id="370" name="Picture 369">
                <a:extLst>
                  <a:ext uri="{FF2B5EF4-FFF2-40B4-BE49-F238E27FC236}">
                    <a16:creationId xmlns:a16="http://schemas.microsoft.com/office/drawing/2014/main" id="{8E434D12-A7A9-56C2-211C-598FF22D53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244"/>
              <a:stretch/>
            </p:blipFill>
            <p:spPr>
              <a:xfrm rot="5400000">
                <a:off x="4647066" y="371668"/>
                <a:ext cx="431800" cy="376990"/>
              </a:xfrm>
              <a:prstGeom prst="rect">
                <a:avLst/>
              </a:prstGeom>
            </p:spPr>
          </p:pic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8DFD204E-399B-D62E-A1A2-D6C76138ADC8}"/>
                  </a:ext>
                </a:extLst>
              </p:cNvPr>
              <p:cNvGrpSpPr/>
              <p:nvPr/>
            </p:nvGrpSpPr>
            <p:grpSpPr>
              <a:xfrm>
                <a:off x="5220139" y="343084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5EE7D15D-270F-E186-AE43-3ACC7734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F0FBF968-6E10-2367-ED19-243910E3D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60B75039-ADD2-6829-B385-DE81A6F8D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7CFB2750-7F2D-F2AA-2438-E2CBAE4F4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70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EA34E538-08FA-3235-CEBD-0188D09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32887"/>
            <a:ext cx="5915025" cy="812456"/>
          </a:xfrm>
        </p:spPr>
        <p:txBody>
          <a:bodyPr/>
          <a:lstStyle/>
          <a:p>
            <a:r>
              <a:rPr lang="en-US" dirty="0"/>
              <a:t>Arduino Nano – SPI – NAND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A4A35F-E21C-B1E3-40C9-486D97CD79A8}"/>
              </a:ext>
            </a:extLst>
          </p:cNvPr>
          <p:cNvGrpSpPr/>
          <p:nvPr/>
        </p:nvGrpSpPr>
        <p:grpSpPr>
          <a:xfrm>
            <a:off x="1010524" y="1947919"/>
            <a:ext cx="5278958" cy="7222071"/>
            <a:chOff x="1010524" y="1947919"/>
            <a:chExt cx="5278958" cy="72220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C2ACCE-BAF3-B959-3F5E-1C7319898E2E}"/>
                </a:ext>
              </a:extLst>
            </p:cNvPr>
            <p:cNvGrpSpPr/>
            <p:nvPr/>
          </p:nvGrpSpPr>
          <p:grpSpPr>
            <a:xfrm>
              <a:off x="1010524" y="1947919"/>
              <a:ext cx="5278958" cy="7222071"/>
              <a:chOff x="1010524" y="1947919"/>
              <a:chExt cx="5278958" cy="7222071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5F8C542C-6040-1605-AC34-5922167DA222}"/>
                  </a:ext>
                </a:extLst>
              </p:cNvPr>
              <p:cNvSpPr/>
              <p:nvPr/>
            </p:nvSpPr>
            <p:spPr>
              <a:xfrm>
                <a:off x="3073547" y="2329188"/>
                <a:ext cx="95951" cy="99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4E622F90-65A2-4C14-E758-901BCCABF3AF}"/>
                  </a:ext>
                </a:extLst>
              </p:cNvPr>
              <p:cNvSpPr/>
              <p:nvPr/>
            </p:nvSpPr>
            <p:spPr>
              <a:xfrm>
                <a:off x="3073546" y="2442508"/>
                <a:ext cx="95951" cy="99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D79D850D-ABCD-3A20-D1F8-3E29E3B13AF0}"/>
                  </a:ext>
                </a:extLst>
              </p:cNvPr>
              <p:cNvGrpSpPr/>
              <p:nvPr/>
            </p:nvGrpSpPr>
            <p:grpSpPr>
              <a:xfrm>
                <a:off x="1010524" y="3409566"/>
                <a:ext cx="5074928" cy="4724851"/>
                <a:chOff x="6096001" y="1448549"/>
                <a:chExt cx="5074928" cy="4724851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F8E295E7-BFC9-0707-C2D4-BEB90D7FD026}"/>
                    </a:ext>
                  </a:extLst>
                </p:cNvPr>
                <p:cNvSpPr/>
                <p:nvPr/>
              </p:nvSpPr>
              <p:spPr>
                <a:xfrm rot="16200000">
                  <a:off x="6312910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PB4</a:t>
                  </a: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FEAFEF1D-CCD5-4256-CDE3-6D38138AD16A}"/>
                    </a:ext>
                  </a:extLst>
                </p:cNvPr>
                <p:cNvSpPr/>
                <p:nvPr/>
              </p:nvSpPr>
              <p:spPr>
                <a:xfrm rot="16200000">
                  <a:off x="6603909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PB3</a:t>
                  </a: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1C60F839-589E-4A16-236E-BF351E1DFBA8}"/>
                    </a:ext>
                  </a:extLst>
                </p:cNvPr>
                <p:cNvSpPr/>
                <p:nvPr/>
              </p:nvSpPr>
              <p:spPr>
                <a:xfrm rot="16200000">
                  <a:off x="6895796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PB2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C749A151-1BC2-2505-A321-8D05F6B68D89}"/>
                    </a:ext>
                  </a:extLst>
                </p:cNvPr>
                <p:cNvSpPr/>
                <p:nvPr/>
              </p:nvSpPr>
              <p:spPr>
                <a:xfrm rot="16200000">
                  <a:off x="7182601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PB1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2BE3D234-EDC7-9561-6DCF-A27B39B30730}"/>
                    </a:ext>
                  </a:extLst>
                </p:cNvPr>
                <p:cNvSpPr/>
                <p:nvPr/>
              </p:nvSpPr>
              <p:spPr>
                <a:xfrm rot="16200000">
                  <a:off x="7470778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PB0</a:t>
                  </a:r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CFA99D70-E042-E2CA-C737-E0121D6C9FE8}"/>
                    </a:ext>
                  </a:extLst>
                </p:cNvPr>
                <p:cNvSpPr/>
                <p:nvPr/>
              </p:nvSpPr>
              <p:spPr>
                <a:xfrm rot="16200000">
                  <a:off x="7763732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PD7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C67711B-C021-B3A3-00AB-7A1D531BE5BE}"/>
                    </a:ext>
                  </a:extLst>
                </p:cNvPr>
                <p:cNvSpPr/>
                <p:nvPr/>
              </p:nvSpPr>
              <p:spPr>
                <a:xfrm rot="16200000">
                  <a:off x="8056280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PD6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9C9BA7A-D0F4-8050-B4AA-F37107B10CB9}"/>
                    </a:ext>
                  </a:extLst>
                </p:cNvPr>
                <p:cNvSpPr/>
                <p:nvPr/>
              </p:nvSpPr>
              <p:spPr>
                <a:xfrm rot="16200000">
                  <a:off x="8343557" y="1629854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PD5</a:t>
                  </a: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59796B1-A83F-5526-8338-FB7F34801107}"/>
                    </a:ext>
                  </a:extLst>
                </p:cNvPr>
                <p:cNvSpPr/>
                <p:nvPr/>
              </p:nvSpPr>
              <p:spPr>
                <a:xfrm rot="16200000">
                  <a:off x="8628804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PD4</a:t>
                  </a:r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62CCA926-448E-0567-0D7D-D376A8EBA894}"/>
                    </a:ext>
                  </a:extLst>
                </p:cNvPr>
                <p:cNvSpPr/>
                <p:nvPr/>
              </p:nvSpPr>
              <p:spPr>
                <a:xfrm rot="16200000">
                  <a:off x="8919639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PD3</a:t>
                  </a: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9DC5B6E-DB7B-B9C5-B33D-8E45EB611CE9}"/>
                    </a:ext>
                  </a:extLst>
                </p:cNvPr>
                <p:cNvSpPr/>
                <p:nvPr/>
              </p:nvSpPr>
              <p:spPr>
                <a:xfrm rot="16200000">
                  <a:off x="9210933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PD2</a:t>
                  </a: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6FBB746B-C3D8-1582-4E47-F33A4757B44F}"/>
                    </a:ext>
                  </a:extLst>
                </p:cNvPr>
                <p:cNvSpPr/>
                <p:nvPr/>
              </p:nvSpPr>
              <p:spPr>
                <a:xfrm rot="16200000">
                  <a:off x="10078533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PD0</a:t>
                  </a: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6567CCE-90B5-9B4D-5382-F184DA1D7DF7}"/>
                    </a:ext>
                  </a:extLst>
                </p:cNvPr>
                <p:cNvSpPr/>
                <p:nvPr/>
              </p:nvSpPr>
              <p:spPr>
                <a:xfrm rot="16200000">
                  <a:off x="10362678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PD1</a:t>
                  </a: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1B6F3403-994F-60A2-A2BE-A23E4AD16513}"/>
                    </a:ext>
                  </a:extLst>
                </p:cNvPr>
                <p:cNvSpPr/>
                <p:nvPr/>
              </p:nvSpPr>
              <p:spPr>
                <a:xfrm rot="16200000">
                  <a:off x="9783663" y="1628875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PC6</a:t>
                  </a: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59C60BEE-FF91-2E34-B977-1E12299C3B21}"/>
                    </a:ext>
                  </a:extLst>
                </p:cNvPr>
                <p:cNvSpPr/>
                <p:nvPr/>
              </p:nvSpPr>
              <p:spPr>
                <a:xfrm rot="16200000">
                  <a:off x="6312909" y="5675051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PB5</a:t>
                  </a: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C55249B-E17E-47B0-E8BC-E5EDF5131775}"/>
                    </a:ext>
                  </a:extLst>
                </p:cNvPr>
                <p:cNvSpPr/>
                <p:nvPr/>
              </p:nvSpPr>
              <p:spPr>
                <a:xfrm rot="16200000">
                  <a:off x="7182600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PC0</a:t>
                  </a: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74D817C-B3EC-4A48-CFD4-2EC87A966F2D}"/>
                    </a:ext>
                  </a:extLst>
                </p:cNvPr>
                <p:cNvSpPr/>
                <p:nvPr/>
              </p:nvSpPr>
              <p:spPr>
                <a:xfrm rot="16200000">
                  <a:off x="7470777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PC1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BAD185BE-0D8C-33EA-0019-E25FD3CE3A1C}"/>
                    </a:ext>
                  </a:extLst>
                </p:cNvPr>
                <p:cNvSpPr/>
                <p:nvPr/>
              </p:nvSpPr>
              <p:spPr>
                <a:xfrm rot="16200000">
                  <a:off x="7763731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PC2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64F38B03-EAC7-F872-DE5A-608BB9ECB59F}"/>
                    </a:ext>
                  </a:extLst>
                </p:cNvPr>
                <p:cNvSpPr/>
                <p:nvPr/>
              </p:nvSpPr>
              <p:spPr>
                <a:xfrm rot="16200000">
                  <a:off x="8056279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PC3</a:t>
                  </a: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255BAE45-3E72-6B90-885C-0F8DCDBB9F9B}"/>
                    </a:ext>
                  </a:extLst>
                </p:cNvPr>
                <p:cNvSpPr/>
                <p:nvPr/>
              </p:nvSpPr>
              <p:spPr>
                <a:xfrm rot="16200000">
                  <a:off x="8343556" y="5674577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PC4</a:t>
                  </a:r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283C4687-B8F3-6EDE-1E5E-2CACB06CA155}"/>
                    </a:ext>
                  </a:extLst>
                </p:cNvPr>
                <p:cNvSpPr/>
                <p:nvPr/>
              </p:nvSpPr>
              <p:spPr>
                <a:xfrm rot="16200000">
                  <a:off x="9783662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PC6</a:t>
                  </a:r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AA0CACA-6ED1-EDD9-E76B-4533222AB7F3}"/>
                    </a:ext>
                  </a:extLst>
                </p:cNvPr>
                <p:cNvSpPr/>
                <p:nvPr/>
              </p:nvSpPr>
              <p:spPr>
                <a:xfrm rot="16200000">
                  <a:off x="8628269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PC5</a:t>
                  </a:r>
                </a:p>
              </p:txBody>
            </p: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051D4EB8-8FC7-4B44-65D1-2726D63DEB75}"/>
                    </a:ext>
                  </a:extLst>
                </p:cNvPr>
                <p:cNvGrpSpPr/>
                <p:nvPr/>
              </p:nvGrpSpPr>
              <p:grpSpPr>
                <a:xfrm>
                  <a:off x="6096001" y="2073294"/>
                  <a:ext cx="5074928" cy="3669061"/>
                  <a:chOff x="6096001" y="2073294"/>
                  <a:chExt cx="5074928" cy="3669061"/>
                </a:xfrm>
              </p:grpSpPr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C0849969-0631-8996-7B45-C3C79C384139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7619154" y="1208690"/>
                    <a:ext cx="2028621" cy="5074928"/>
                    <a:chOff x="7785187" y="1853986"/>
                    <a:chExt cx="1377863" cy="3446951"/>
                  </a:xfrm>
                </p:grpSpPr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EF7800E4-A013-5F96-65A6-0A51395E72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5187" y="1918909"/>
                      <a:ext cx="1377863" cy="3382028"/>
                    </a:xfrm>
                    <a:prstGeom prst="rect">
                      <a:avLst/>
                    </a:prstGeom>
                    <a:solidFill>
                      <a:srgbClr val="007F7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37BE3265-8B27-A2C4-5D8F-4DAB4893F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1976059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7" name="Oval 266">
                      <a:extLst>
                        <a:ext uri="{FF2B5EF4-FFF2-40B4-BE49-F238E27FC236}">
                          <a16:creationId xmlns:a16="http://schemas.microsoft.com/office/drawing/2014/main" id="{F813FAA2-3170-24C5-AC27-9142D0B93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1976059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8" name="Oval 267">
                      <a:extLst>
                        <a:ext uri="{FF2B5EF4-FFF2-40B4-BE49-F238E27FC236}">
                          <a16:creationId xmlns:a16="http://schemas.microsoft.com/office/drawing/2014/main" id="{63538896-4F0A-3DC3-2F8D-FABE53537A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51176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9" name="Oval 268">
                      <a:extLst>
                        <a:ext uri="{FF2B5EF4-FFF2-40B4-BE49-F238E27FC236}">
                          <a16:creationId xmlns:a16="http://schemas.microsoft.com/office/drawing/2014/main" id="{A46AECB3-6716-7ADC-265A-BEBF5DDCF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51176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0" name="Oval 269">
                      <a:extLst>
                        <a:ext uri="{FF2B5EF4-FFF2-40B4-BE49-F238E27FC236}">
                          <a16:creationId xmlns:a16="http://schemas.microsoft.com/office/drawing/2014/main" id="{3C1E461F-508D-9E16-22E0-3B1634814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1677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1" name="Oval 270">
                      <a:extLst>
                        <a:ext uri="{FF2B5EF4-FFF2-40B4-BE49-F238E27FC236}">
                          <a16:creationId xmlns:a16="http://schemas.microsoft.com/office/drawing/2014/main" id="{48B98A41-1F5F-99B9-7C22-ECB26E95A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1677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2" name="Oval 271">
                      <a:extLst>
                        <a:ext uri="{FF2B5EF4-FFF2-40B4-BE49-F238E27FC236}">
                          <a16:creationId xmlns:a16="http://schemas.microsoft.com/office/drawing/2014/main" id="{1596BE27-CB2A-E8D6-1D7A-0381EC112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3645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3" name="Oval 272">
                      <a:extLst>
                        <a:ext uri="{FF2B5EF4-FFF2-40B4-BE49-F238E27FC236}">
                          <a16:creationId xmlns:a16="http://schemas.microsoft.com/office/drawing/2014/main" id="{7C5266A2-44BD-2270-5741-62C86D799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3645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4" name="Oval 273">
                      <a:extLst>
                        <a:ext uri="{FF2B5EF4-FFF2-40B4-BE49-F238E27FC236}">
                          <a16:creationId xmlns:a16="http://schemas.microsoft.com/office/drawing/2014/main" id="{3C8BAF74-9F6F-75C6-0E75-FB7E1EF80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5614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9AFF6E61-C534-064F-4376-EAEEBCD01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5614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6" name="Oval 275">
                      <a:extLst>
                        <a:ext uri="{FF2B5EF4-FFF2-40B4-BE49-F238E27FC236}">
                          <a16:creationId xmlns:a16="http://schemas.microsoft.com/office/drawing/2014/main" id="{D3F8001A-D4D0-A4BE-D375-B2D10680A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7582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7" name="Oval 276">
                      <a:extLst>
                        <a:ext uri="{FF2B5EF4-FFF2-40B4-BE49-F238E27FC236}">
                          <a16:creationId xmlns:a16="http://schemas.microsoft.com/office/drawing/2014/main" id="{4C0B138B-AB88-C338-5CC2-6688FE76F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7582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C2D1C380-4835-AFDB-BF03-9353EF399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9553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9" name="Oval 278">
                      <a:extLst>
                        <a:ext uri="{FF2B5EF4-FFF2-40B4-BE49-F238E27FC236}">
                          <a16:creationId xmlns:a16="http://schemas.microsoft.com/office/drawing/2014/main" id="{DC2BAB3A-B6D3-D626-E4CC-31B89CB50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9553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09E76AB1-D207-EB4E-B426-39CA02A52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1521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1" name="Oval 280">
                      <a:extLst>
                        <a:ext uri="{FF2B5EF4-FFF2-40B4-BE49-F238E27FC236}">
                          <a16:creationId xmlns:a16="http://schemas.microsoft.com/office/drawing/2014/main" id="{68B8E8BD-C15A-39D9-295F-6F9103200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1521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2" name="Oval 281">
                      <a:extLst>
                        <a:ext uri="{FF2B5EF4-FFF2-40B4-BE49-F238E27FC236}">
                          <a16:creationId xmlns:a16="http://schemas.microsoft.com/office/drawing/2014/main" id="{BF18BD3C-9DF8-B33D-E26A-A574C0F5D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3490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3" name="Oval 282">
                      <a:extLst>
                        <a:ext uri="{FF2B5EF4-FFF2-40B4-BE49-F238E27FC236}">
                          <a16:creationId xmlns:a16="http://schemas.microsoft.com/office/drawing/2014/main" id="{2CD3C382-50EA-920A-59BD-57188A5F71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3490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4" name="Oval 283">
                      <a:extLst>
                        <a:ext uri="{FF2B5EF4-FFF2-40B4-BE49-F238E27FC236}">
                          <a16:creationId xmlns:a16="http://schemas.microsoft.com/office/drawing/2014/main" id="{2CB6C632-BA46-510D-846F-2AA9CE903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5458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5" name="Oval 284">
                      <a:extLst>
                        <a:ext uri="{FF2B5EF4-FFF2-40B4-BE49-F238E27FC236}">
                          <a16:creationId xmlns:a16="http://schemas.microsoft.com/office/drawing/2014/main" id="{EB811388-B9DE-8508-95E8-4A8EC9F37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5458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B2C9D764-8CB5-983C-D5F5-E613B6C95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7395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9B4E5C7D-C4D9-E3DC-E370-48E0D6F7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7395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8" name="Oval 287">
                      <a:extLst>
                        <a:ext uri="{FF2B5EF4-FFF2-40B4-BE49-F238E27FC236}">
                          <a16:creationId xmlns:a16="http://schemas.microsoft.com/office/drawing/2014/main" id="{88D28B3F-7ED9-AE5C-AD75-7DF8ACDCF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93637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9" name="Oval 288">
                      <a:extLst>
                        <a:ext uri="{FF2B5EF4-FFF2-40B4-BE49-F238E27FC236}">
                          <a16:creationId xmlns:a16="http://schemas.microsoft.com/office/drawing/2014/main" id="{4EBD1E5F-C8AF-953F-12D4-D7D71A9AB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93637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0" name="Oval 289">
                      <a:extLst>
                        <a:ext uri="{FF2B5EF4-FFF2-40B4-BE49-F238E27FC236}">
                          <a16:creationId xmlns:a16="http://schemas.microsoft.com/office/drawing/2014/main" id="{0E88D37F-A38C-14B5-D396-937B32AF6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1332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A7C07509-F94A-2C74-89DF-EF03BC6E7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1332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DCF859C3-9538-0816-4002-945AC7DDD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3302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5A47E0AB-81CF-993E-8651-DBF947B64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3302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94D64DA9-6367-9786-1DB1-10A64F866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5271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5" name="Oval 294">
                      <a:extLst>
                        <a:ext uri="{FF2B5EF4-FFF2-40B4-BE49-F238E27FC236}">
                          <a16:creationId xmlns:a16="http://schemas.microsoft.com/office/drawing/2014/main" id="{C7E657AE-624F-72B1-F019-6AD25A4EF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5271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1987029C-819B-939D-1AFA-0B4964A88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7239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7" name="Oval 296">
                      <a:extLst>
                        <a:ext uri="{FF2B5EF4-FFF2-40B4-BE49-F238E27FC236}">
                          <a16:creationId xmlns:a16="http://schemas.microsoft.com/office/drawing/2014/main" id="{0BDD618B-EDF7-302A-EC08-56AE5647A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7239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8" name="Oval 297">
                      <a:extLst>
                        <a:ext uri="{FF2B5EF4-FFF2-40B4-BE49-F238E27FC236}">
                          <a16:creationId xmlns:a16="http://schemas.microsoft.com/office/drawing/2014/main" id="{91335B7D-5CBB-94C3-C794-72055B8B2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9208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198D0596-35AD-F3D7-341D-1590C7D8B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9208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DE074AB3-0169-A889-6A60-18ACA6541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6134" y="1853986"/>
                      <a:ext cx="673100" cy="627437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1" name="Diamond 300">
                      <a:extLst>
                        <a:ext uri="{FF2B5EF4-FFF2-40B4-BE49-F238E27FC236}">
                          <a16:creationId xmlns:a16="http://schemas.microsoft.com/office/drawing/2014/main" id="{36C7BFFF-6E10-E1AA-6487-9B7F3796C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7311" y="2888037"/>
                      <a:ext cx="590746" cy="590746"/>
                    </a:xfrm>
                    <a:prstGeom prst="diamond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9B23DE1A-947F-93B5-7FCB-652782ECC7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9465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AF55B1A9-91E7-5BC9-D450-7D7009E7A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33238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DFBD4E3C-D7D1-7D5D-67D6-625C71A21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9549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C288F16-21AA-B5D8-01FF-0CA2B43EE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03322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7D2EDD72-C77F-B110-06AA-D1186A800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1157" y="4914251"/>
                      <a:ext cx="596900" cy="380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96E36B21-3450-3AB2-FB1B-40E9491C7E9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137356" y="2311361"/>
                    <a:ext cx="559300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200" dirty="0"/>
                      <a:t>D0 (RX)</a:t>
                    </a:r>
                  </a:p>
                </p:txBody>
              </p: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62B4CE0-ECD7-6455-44B8-CD40F87D396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416549" y="2320050"/>
                    <a:ext cx="552399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200" dirty="0"/>
                      <a:t>D1 (TX)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EDC4C13B-E923-AEE3-6C1D-A71CBBB2DD3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07753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D3</a:t>
                    </a:r>
                  </a:p>
                </p:txBody>
              </p:sp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2BBA29C8-0289-2A2D-F579-408D19DAC6C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225749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D2</a:t>
                    </a:r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BF2969A7-9C1A-93A9-BB04-97E6A0A8089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642330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D4</a:t>
                    </a:r>
                  </a:p>
                </p:txBody>
              </p:sp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1A533B99-D234-F716-5E4D-6CB443E2C00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6323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D5</a:t>
                    </a:r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BED3644D-81E5-8DE6-4BA8-65B69F24D93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066085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D6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1E8EF68A-FE42-F8B8-B432-833CCB2D9AA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780078" y="2257666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D7</a:t>
                    </a:r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28BD76F6-B42C-A902-CF3E-FEE8CD3955E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484610" y="2252814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D8</a:t>
                    </a:r>
                  </a:p>
                </p:txBody>
              </p:sp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571E17FA-9862-A1CA-7EE5-601D2EB65EC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196659" y="2257665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D9</a:t>
                    </a:r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D94A72C-9A10-7EAB-AAA8-ACE9B950264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04221" y="2341733"/>
                    <a:ext cx="447496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600" dirty="0"/>
                      <a:t>D10</a:t>
                    </a:r>
                  </a:p>
                </p:txBody>
              </p:sp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AC0111F2-49D5-34DE-5996-2D909E7110F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20168" y="2341732"/>
                    <a:ext cx="447496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600" dirty="0"/>
                      <a:t>D11</a:t>
                    </a:r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83A5871B-819C-C760-DB29-1BE0B84520E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428499" y="2336403"/>
                    <a:ext cx="447496" cy="291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600" dirty="0"/>
                      <a:t>D12</a:t>
                    </a: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E761AD18-2B28-A37E-08F4-F4AB7A3B7BF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882884" y="2347026"/>
                    <a:ext cx="484874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200" dirty="0"/>
                      <a:t>RESET</a:t>
                    </a: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3FCB85E3-228A-AF1D-645D-65E5486FD51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874891" y="4897058"/>
                    <a:ext cx="484874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RESET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9DC04DA5-4A6A-291A-1EF2-8ACB6AEA0ED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428498" y="4849930"/>
                    <a:ext cx="447495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D13</a:t>
                    </a:r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53F9FBF6-56E9-84DE-3E5F-1465A7FE94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38290" y="5052772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A0/D14</a:t>
                    </a: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BABF8BDD-86EA-F00D-1C90-2752D25EA33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26243" y="5059281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A1/D15</a:t>
                    </a: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C50BCFC8-3392-B2E8-6F2F-DF3314E5F4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619173" y="5053247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A2/D16</a:t>
                    </a: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A8944CC6-7EFA-ADBE-A9B4-4779DF547D5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901660" y="5052770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A3/D17</a:t>
                    </a:r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4FD661A2-B109-EE1C-748F-27D3F41D4BF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201057" y="5058101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A4/D18</a:t>
                    </a: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27061D98-ADEB-886E-DF9D-974EFDDB2F0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481745" y="5051730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A5/D19</a:t>
                    </a:r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1D7ECA0-F04C-42FB-88A4-02F0FF1E2C8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081583" y="4797186"/>
                    <a:ext cx="350874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A6</a:t>
                    </a:r>
                  </a:p>
                </p:txBody>
              </p:sp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981A8873-EFA2-ECFA-31A4-E3E5A8DC817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374832" y="4801779"/>
                    <a:ext cx="350874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A7</a:t>
                    </a:r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0165597C-B850-1460-E9B2-05A9156195E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061934" y="4978947"/>
                    <a:ext cx="67867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GND</a:t>
                    </a:r>
                  </a:p>
                </p:txBody>
              </p:sp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40C08ABD-C18B-7942-E998-E3E6AA6F295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497471" y="4877817"/>
                    <a:ext cx="4090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VIN</a:t>
                    </a:r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0BD6D6AF-E78B-78B0-0D76-E3DAE2B5304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661323" y="4877817"/>
                    <a:ext cx="34977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5V</a:t>
                    </a:r>
                  </a:p>
                </p:txBody>
              </p:sp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777337D6-9F82-0DA2-352F-B7B48221DCC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57987" y="4877817"/>
                    <a:ext cx="50366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AREF</a:t>
                    </a:r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AADA2A6-6A45-EDFF-1142-E8A25AD7F78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14540" y="4877817"/>
                    <a:ext cx="4283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3V3</a:t>
                    </a:r>
                  </a:p>
                </p:txBody>
              </p: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481C5775-F7A7-5A58-1424-7EBDA296EA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500691" y="2274626"/>
                    <a:ext cx="6505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r>
                      <a:rPr lang="en-US" sz="1200" dirty="0"/>
                      <a:t>GND</a:t>
                    </a:r>
                  </a:p>
                </p:txBody>
              </p:sp>
            </p:grpSp>
          </p:grp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EB6414AD-E6A4-C5AC-636F-AE2255EEF1DB}"/>
                  </a:ext>
                </a:extLst>
              </p:cNvPr>
              <p:cNvSpPr txBox="1"/>
              <p:nvPr/>
            </p:nvSpPr>
            <p:spPr>
              <a:xfrm>
                <a:off x="2872001" y="2937990"/>
                <a:ext cx="1145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Keypad Rows</a:t>
                </a:r>
              </a:p>
              <a:p>
                <a:pPr algn="ctr"/>
                <a:r>
                  <a:rPr lang="en-US" sz="1400" dirty="0"/>
                  <a:t>*     7     4     1</a:t>
                </a: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7F072EAD-5812-81F3-8CBE-7CEF9CDC284F}"/>
                  </a:ext>
                </a:extLst>
              </p:cNvPr>
              <p:cNvSpPr txBox="1"/>
              <p:nvPr/>
            </p:nvSpPr>
            <p:spPr>
              <a:xfrm rot="16200000">
                <a:off x="1326452" y="8207842"/>
                <a:ext cx="4555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SCK</a:t>
                </a: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A6FAD5CB-8889-77DD-993C-CB99001FAE44}"/>
                  </a:ext>
                </a:extLst>
              </p:cNvPr>
              <p:cNvSpPr txBox="1"/>
              <p:nvPr/>
            </p:nvSpPr>
            <p:spPr>
              <a:xfrm rot="16200000">
                <a:off x="1595641" y="3045711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COPI</a:t>
                </a: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2E099B3B-FFA6-007C-F9F6-FFF1ED0D1064}"/>
                  </a:ext>
                </a:extLst>
              </p:cNvPr>
              <p:cNvSpPr txBox="1"/>
              <p:nvPr/>
            </p:nvSpPr>
            <p:spPr>
              <a:xfrm rot="16200000">
                <a:off x="1970357" y="3107341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CS</a:t>
                </a:r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D01FCBB3-08B3-D58A-6385-F24C8D0E9D53}"/>
                  </a:ext>
                </a:extLst>
              </p:cNvPr>
              <p:cNvGrpSpPr/>
              <p:nvPr/>
            </p:nvGrpSpPr>
            <p:grpSpPr>
              <a:xfrm>
                <a:off x="1924778" y="1947919"/>
                <a:ext cx="254550" cy="203654"/>
                <a:chOff x="1762232" y="1995055"/>
                <a:chExt cx="254550" cy="203654"/>
              </a:xfrm>
            </p:grpSpPr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047B1A17-452F-47A8-3C66-9F78671DFBB1}"/>
                    </a:ext>
                  </a:extLst>
                </p:cNvPr>
                <p:cNvSpPr/>
                <p:nvPr/>
              </p:nvSpPr>
              <p:spPr>
                <a:xfrm>
                  <a:off x="1762232" y="213523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792426A6-416A-539C-A9A9-E3933EFD4753}"/>
                    </a:ext>
                  </a:extLst>
                </p:cNvPr>
                <p:cNvSpPr/>
                <p:nvPr/>
              </p:nvSpPr>
              <p:spPr>
                <a:xfrm>
                  <a:off x="1949004" y="2128191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89394D39-ADA1-1EA6-6A4D-A8E170D5A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232" y="2067098"/>
                  <a:ext cx="2545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B0845E6A-BCC8-AF3A-3795-7206D7EBBD63}"/>
                    </a:ext>
                  </a:extLst>
                </p:cNvPr>
                <p:cNvCxnSpPr/>
                <p:nvPr/>
              </p:nvCxnSpPr>
              <p:spPr>
                <a:xfrm flipV="1">
                  <a:off x="1889507" y="1995055"/>
                  <a:ext cx="0" cy="720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4E337E5E-D02F-8746-6C3D-46C86067EA90}"/>
                  </a:ext>
                </a:extLst>
              </p:cNvPr>
              <p:cNvGrpSpPr/>
              <p:nvPr/>
            </p:nvGrpSpPr>
            <p:grpSpPr>
              <a:xfrm>
                <a:off x="2403254" y="2350121"/>
                <a:ext cx="254550" cy="203654"/>
                <a:chOff x="1762232" y="1995055"/>
                <a:chExt cx="254550" cy="203654"/>
              </a:xfrm>
            </p:grpSpPr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D9BEAA9F-F78C-FA72-22DF-E13E0EC502A4}"/>
                    </a:ext>
                  </a:extLst>
                </p:cNvPr>
                <p:cNvSpPr/>
                <p:nvPr/>
              </p:nvSpPr>
              <p:spPr>
                <a:xfrm>
                  <a:off x="1762232" y="213523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060A8270-34B1-03E1-5F51-9BCCCBBB9F24}"/>
                    </a:ext>
                  </a:extLst>
                </p:cNvPr>
                <p:cNvSpPr/>
                <p:nvPr/>
              </p:nvSpPr>
              <p:spPr>
                <a:xfrm>
                  <a:off x="1949004" y="2128191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3D9AF90F-BF94-953F-3AAA-908A37407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232" y="2067098"/>
                  <a:ext cx="2545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946F6540-23E8-4EF5-B902-9CFD34EA3EBE}"/>
                    </a:ext>
                  </a:extLst>
                </p:cNvPr>
                <p:cNvCxnSpPr/>
                <p:nvPr/>
              </p:nvCxnSpPr>
              <p:spPr>
                <a:xfrm flipV="1">
                  <a:off x="1889507" y="1995055"/>
                  <a:ext cx="0" cy="720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1DF89F87-E5EA-0FDB-0A56-CCA8B0F1BF3B}"/>
                  </a:ext>
                </a:extLst>
              </p:cNvPr>
              <p:cNvSpPr/>
              <p:nvPr/>
            </p:nvSpPr>
            <p:spPr>
              <a:xfrm>
                <a:off x="3070979" y="2301990"/>
                <a:ext cx="254550" cy="262156"/>
              </a:xfrm>
              <a:custGeom>
                <a:avLst/>
                <a:gdLst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16626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9448" h="936567">
                    <a:moveTo>
                      <a:pt x="0" y="0"/>
                    </a:moveTo>
                    <a:lnTo>
                      <a:pt x="620684" y="11084"/>
                    </a:lnTo>
                    <a:cubicBezTo>
                      <a:pt x="816495" y="22168"/>
                      <a:pt x="1117600" y="171796"/>
                      <a:pt x="1119448" y="437803"/>
                    </a:cubicBezTo>
                    <a:cubicBezTo>
                      <a:pt x="1112059" y="764771"/>
                      <a:pt x="871914" y="931025"/>
                      <a:pt x="631768" y="936567"/>
                    </a:cubicBezTo>
                    <a:lnTo>
                      <a:pt x="0" y="925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5" name="Elbow Connector 334">
                <a:extLst>
                  <a:ext uri="{FF2B5EF4-FFF2-40B4-BE49-F238E27FC236}">
                    <a16:creationId xmlns:a16="http://schemas.microsoft.com/office/drawing/2014/main" id="{285F613B-05CE-E6B5-9C9C-89601A93F3C2}"/>
                  </a:ext>
                </a:extLst>
              </p:cNvPr>
              <p:cNvCxnSpPr>
                <a:cxnSpLocks/>
                <a:stCxn id="221" idx="3"/>
                <a:endCxn id="333" idx="2"/>
              </p:cNvCxnSpPr>
              <p:nvPr/>
            </p:nvCxnSpPr>
            <p:spPr>
              <a:xfrm rot="16200000" flipV="1">
                <a:off x="3402647" y="2347419"/>
                <a:ext cx="985031" cy="1139265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Elbow Connector 337">
                <a:extLst>
                  <a:ext uri="{FF2B5EF4-FFF2-40B4-BE49-F238E27FC236}">
                    <a16:creationId xmlns:a16="http://schemas.microsoft.com/office/drawing/2014/main" id="{290F2861-E858-9945-F414-F747213B71A3}"/>
                  </a:ext>
                </a:extLst>
              </p:cNvPr>
              <p:cNvCxnSpPr>
                <a:cxnSpLocks/>
                <a:stCxn id="214" idx="3"/>
                <a:endCxn id="326" idx="4"/>
              </p:cNvCxnSpPr>
              <p:nvPr/>
            </p:nvCxnSpPr>
            <p:spPr>
              <a:xfrm rot="16200000" flipV="1">
                <a:off x="2007831" y="2980936"/>
                <a:ext cx="855792" cy="1470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Elbow Connector 340">
                <a:extLst>
                  <a:ext uri="{FF2B5EF4-FFF2-40B4-BE49-F238E27FC236}">
                    <a16:creationId xmlns:a16="http://schemas.microsoft.com/office/drawing/2014/main" id="{F101C648-48F9-566A-A491-0ED7C46A5497}"/>
                  </a:ext>
                </a:extLst>
              </p:cNvPr>
              <p:cNvCxnSpPr>
                <a:cxnSpLocks/>
                <a:stCxn id="215" idx="3"/>
                <a:endCxn id="310" idx="6"/>
              </p:cNvCxnSpPr>
              <p:nvPr/>
            </p:nvCxnSpPr>
            <p:spPr>
              <a:xfrm rot="16200000" flipV="1">
                <a:off x="1801445" y="2486373"/>
                <a:ext cx="1296774" cy="549614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Elbow Connector 346">
                <a:extLst>
                  <a:ext uri="{FF2B5EF4-FFF2-40B4-BE49-F238E27FC236}">
                    <a16:creationId xmlns:a16="http://schemas.microsoft.com/office/drawing/2014/main" id="{F58AEFEA-6E10-DB91-E4E5-806D924484DD}"/>
                  </a:ext>
                </a:extLst>
              </p:cNvPr>
              <p:cNvCxnSpPr>
                <a:cxnSpLocks/>
                <a:stCxn id="350" idx="1"/>
                <a:endCxn id="310" idx="6"/>
              </p:cNvCxnSpPr>
              <p:nvPr/>
            </p:nvCxnSpPr>
            <p:spPr>
              <a:xfrm rot="10800000">
                <a:off x="2175025" y="2112793"/>
                <a:ext cx="898522" cy="266272"/>
              </a:xfrm>
              <a:prstGeom prst="bentConnector3">
                <a:avLst>
                  <a:gd name="adj1" fmla="val 38693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Freeform 363">
                <a:extLst>
                  <a:ext uri="{FF2B5EF4-FFF2-40B4-BE49-F238E27FC236}">
                    <a16:creationId xmlns:a16="http://schemas.microsoft.com/office/drawing/2014/main" id="{26E37073-14B3-8752-10F1-A71EC040EA23}"/>
                  </a:ext>
                </a:extLst>
              </p:cNvPr>
              <p:cNvSpPr/>
              <p:nvPr/>
            </p:nvSpPr>
            <p:spPr>
              <a:xfrm>
                <a:off x="2435225" y="2492375"/>
                <a:ext cx="628650" cy="292100"/>
              </a:xfrm>
              <a:custGeom>
                <a:avLst/>
                <a:gdLst>
                  <a:gd name="connsiteX0" fmla="*/ 0 w 628650"/>
                  <a:gd name="connsiteY0" fmla="*/ 285750 h 292100"/>
                  <a:gd name="connsiteX1" fmla="*/ 244475 w 628650"/>
                  <a:gd name="connsiteY1" fmla="*/ 292100 h 292100"/>
                  <a:gd name="connsiteX2" fmla="*/ 292100 w 628650"/>
                  <a:gd name="connsiteY2" fmla="*/ 231775 h 292100"/>
                  <a:gd name="connsiteX3" fmla="*/ 336550 w 628650"/>
                  <a:gd name="connsiteY3" fmla="*/ 292100 h 292100"/>
                  <a:gd name="connsiteX4" fmla="*/ 434975 w 628650"/>
                  <a:gd name="connsiteY4" fmla="*/ 292100 h 292100"/>
                  <a:gd name="connsiteX5" fmla="*/ 434975 w 628650"/>
                  <a:gd name="connsiteY5" fmla="*/ 0 h 292100"/>
                  <a:gd name="connsiteX6" fmla="*/ 628650 w 628650"/>
                  <a:gd name="connsiteY6" fmla="*/ 0 h 292100"/>
                  <a:gd name="connsiteX0" fmla="*/ 0 w 628650"/>
                  <a:gd name="connsiteY0" fmla="*/ 285750 h 292100"/>
                  <a:gd name="connsiteX1" fmla="*/ 244475 w 628650"/>
                  <a:gd name="connsiteY1" fmla="*/ 292100 h 292100"/>
                  <a:gd name="connsiteX2" fmla="*/ 292100 w 628650"/>
                  <a:gd name="connsiteY2" fmla="*/ 231775 h 292100"/>
                  <a:gd name="connsiteX3" fmla="*/ 336550 w 628650"/>
                  <a:gd name="connsiteY3" fmla="*/ 292100 h 292100"/>
                  <a:gd name="connsiteX4" fmla="*/ 434975 w 628650"/>
                  <a:gd name="connsiteY4" fmla="*/ 292100 h 292100"/>
                  <a:gd name="connsiteX5" fmla="*/ 434975 w 628650"/>
                  <a:gd name="connsiteY5" fmla="*/ 0 h 292100"/>
                  <a:gd name="connsiteX6" fmla="*/ 628650 w 628650"/>
                  <a:gd name="connsiteY6" fmla="*/ 0 h 292100"/>
                  <a:gd name="connsiteX0" fmla="*/ 0 w 628650"/>
                  <a:gd name="connsiteY0" fmla="*/ 285750 h 292100"/>
                  <a:gd name="connsiteX1" fmla="*/ 244475 w 628650"/>
                  <a:gd name="connsiteY1" fmla="*/ 292100 h 292100"/>
                  <a:gd name="connsiteX2" fmla="*/ 292100 w 628650"/>
                  <a:gd name="connsiteY2" fmla="*/ 231775 h 292100"/>
                  <a:gd name="connsiteX3" fmla="*/ 336550 w 628650"/>
                  <a:gd name="connsiteY3" fmla="*/ 292100 h 292100"/>
                  <a:gd name="connsiteX4" fmla="*/ 434975 w 628650"/>
                  <a:gd name="connsiteY4" fmla="*/ 292100 h 292100"/>
                  <a:gd name="connsiteX5" fmla="*/ 434975 w 628650"/>
                  <a:gd name="connsiteY5" fmla="*/ 0 h 292100"/>
                  <a:gd name="connsiteX6" fmla="*/ 628650 w 62865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50" h="292100">
                    <a:moveTo>
                      <a:pt x="0" y="285750"/>
                    </a:moveTo>
                    <a:lnTo>
                      <a:pt x="244475" y="292100"/>
                    </a:lnTo>
                    <a:cubicBezTo>
                      <a:pt x="250825" y="233892"/>
                      <a:pt x="276225" y="251883"/>
                      <a:pt x="292100" y="231775"/>
                    </a:cubicBezTo>
                    <a:cubicBezTo>
                      <a:pt x="306917" y="251883"/>
                      <a:pt x="337608" y="243417"/>
                      <a:pt x="336550" y="292100"/>
                    </a:cubicBezTo>
                    <a:lnTo>
                      <a:pt x="434975" y="292100"/>
                    </a:lnTo>
                    <a:lnTo>
                      <a:pt x="434975" y="0"/>
                    </a:lnTo>
                    <a:lnTo>
                      <a:pt x="62865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F329CF05-352D-1AFD-C274-E1042909531F}"/>
                  </a:ext>
                </a:extLst>
              </p:cNvPr>
              <p:cNvGrpSpPr/>
              <p:nvPr/>
            </p:nvGrpSpPr>
            <p:grpSpPr>
              <a:xfrm>
                <a:off x="1888504" y="2144530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DFC7696F-9B00-9CAB-2257-9FA81ED5A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D43D7700-C1BF-BC92-24DE-81BBBE91A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E93BCCC6-E24E-6B6A-E047-C64470CC8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5254AB2E-4A4B-7799-8C96-828CCCD4A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D4148BE6-16CB-CED2-6CB9-CA1B42D3A10F}"/>
                  </a:ext>
                </a:extLst>
              </p:cNvPr>
              <p:cNvGrpSpPr/>
              <p:nvPr/>
            </p:nvGrpSpPr>
            <p:grpSpPr>
              <a:xfrm>
                <a:off x="2550729" y="2531883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0A671D31-9773-06D3-DAB5-7567C2A60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037A0EF-6FCC-14F4-4ED8-034A4FFCF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2DC0A9D-D1D1-193A-0AAD-3F4DA38E8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D62E956C-E408-F019-3171-6309B7D65C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876C8B7A-7F7F-469E-8256-16073CC0D4C6}"/>
                  </a:ext>
                </a:extLst>
              </p:cNvPr>
              <p:cNvSpPr/>
              <p:nvPr/>
            </p:nvSpPr>
            <p:spPr>
              <a:xfrm>
                <a:off x="3729806" y="8895881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2841042E-4580-2E10-0AC5-3D4F3D4D84BA}"/>
                  </a:ext>
                </a:extLst>
              </p:cNvPr>
              <p:cNvSpPr/>
              <p:nvPr/>
            </p:nvSpPr>
            <p:spPr>
              <a:xfrm>
                <a:off x="3729806" y="8964143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170C473A-3C64-E948-892E-60FC32C5BCF7}"/>
                  </a:ext>
                </a:extLst>
              </p:cNvPr>
              <p:cNvSpPr/>
              <p:nvPr/>
            </p:nvSpPr>
            <p:spPr>
              <a:xfrm>
                <a:off x="3729806" y="9032405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845065F-4719-ADE9-0E6E-6093D5C1C368}"/>
                  </a:ext>
                </a:extLst>
              </p:cNvPr>
              <p:cNvSpPr/>
              <p:nvPr/>
            </p:nvSpPr>
            <p:spPr>
              <a:xfrm>
                <a:off x="3729806" y="9099079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Elbow Connector 391">
                <a:extLst>
                  <a:ext uri="{FF2B5EF4-FFF2-40B4-BE49-F238E27FC236}">
                    <a16:creationId xmlns:a16="http://schemas.microsoft.com/office/drawing/2014/main" id="{A1FC4880-5CA7-7885-9CB1-58A5C80B68AA}"/>
                  </a:ext>
                </a:extLst>
              </p:cNvPr>
              <p:cNvCxnSpPr>
                <a:cxnSpLocks/>
                <a:stCxn id="229" idx="1"/>
                <a:endCxn id="387" idx="1"/>
              </p:cNvCxnSpPr>
              <p:nvPr/>
            </p:nvCxnSpPr>
            <p:spPr>
              <a:xfrm rot="16200000" flipH="1">
                <a:off x="3124160" y="8320398"/>
                <a:ext cx="791626" cy="419666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Elbow Connector 393">
                <a:extLst>
                  <a:ext uri="{FF2B5EF4-FFF2-40B4-BE49-F238E27FC236}">
                    <a16:creationId xmlns:a16="http://schemas.microsoft.com/office/drawing/2014/main" id="{BE73D28D-A7A1-C233-CAE3-0F7FE3E5AE20}"/>
                  </a:ext>
                </a:extLst>
              </p:cNvPr>
              <p:cNvCxnSpPr>
                <a:cxnSpLocks/>
                <a:stCxn id="228" idx="1"/>
                <a:endCxn id="388" idx="1"/>
              </p:cNvCxnSpPr>
              <p:nvPr/>
            </p:nvCxnSpPr>
            <p:spPr>
              <a:xfrm rot="16200000" flipH="1">
                <a:off x="2943755" y="8208255"/>
                <a:ext cx="859888" cy="712214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Elbow Connector 396">
                <a:extLst>
                  <a:ext uri="{FF2B5EF4-FFF2-40B4-BE49-F238E27FC236}">
                    <a16:creationId xmlns:a16="http://schemas.microsoft.com/office/drawing/2014/main" id="{9D26D49C-BEC8-57BE-5B56-10D73A62DCFC}"/>
                  </a:ext>
                </a:extLst>
              </p:cNvPr>
              <p:cNvCxnSpPr>
                <a:cxnSpLocks/>
                <a:stCxn id="227" idx="1"/>
                <a:endCxn id="389" idx="1"/>
              </p:cNvCxnSpPr>
              <p:nvPr/>
            </p:nvCxnSpPr>
            <p:spPr>
              <a:xfrm rot="16200000" flipH="1">
                <a:off x="2763147" y="8095909"/>
                <a:ext cx="928150" cy="1005168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Elbow Connector 399">
                <a:extLst>
                  <a:ext uri="{FF2B5EF4-FFF2-40B4-BE49-F238E27FC236}">
                    <a16:creationId xmlns:a16="http://schemas.microsoft.com/office/drawing/2014/main" id="{98FE86F4-EF16-EFA6-047E-D430C4D27F0C}"/>
                  </a:ext>
                </a:extLst>
              </p:cNvPr>
              <p:cNvCxnSpPr>
                <a:cxnSpLocks/>
                <a:stCxn id="226" idx="1"/>
                <a:endCxn id="390" idx="1"/>
              </p:cNvCxnSpPr>
              <p:nvPr/>
            </p:nvCxnSpPr>
            <p:spPr>
              <a:xfrm rot="16200000" flipH="1">
                <a:off x="2585721" y="7985157"/>
                <a:ext cx="994824" cy="1293345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700A9FBB-F620-CB4B-4E95-1552226850FB}"/>
                  </a:ext>
                </a:extLst>
              </p:cNvPr>
              <p:cNvSpPr/>
              <p:nvPr/>
            </p:nvSpPr>
            <p:spPr>
              <a:xfrm>
                <a:off x="3717918" y="8890898"/>
                <a:ext cx="270995" cy="279092"/>
              </a:xfrm>
              <a:custGeom>
                <a:avLst/>
                <a:gdLst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16626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9448" h="936567">
                    <a:moveTo>
                      <a:pt x="0" y="0"/>
                    </a:moveTo>
                    <a:lnTo>
                      <a:pt x="620684" y="11084"/>
                    </a:lnTo>
                    <a:cubicBezTo>
                      <a:pt x="816495" y="22168"/>
                      <a:pt x="1117600" y="171796"/>
                      <a:pt x="1119448" y="437803"/>
                    </a:cubicBezTo>
                    <a:cubicBezTo>
                      <a:pt x="1112059" y="764771"/>
                      <a:pt x="871914" y="931025"/>
                      <a:pt x="631768" y="936567"/>
                    </a:cubicBezTo>
                    <a:lnTo>
                      <a:pt x="0" y="925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CB839CF0-025E-8B2F-9B30-ABAA30122420}"/>
                  </a:ext>
                </a:extLst>
              </p:cNvPr>
              <p:cNvSpPr txBox="1"/>
              <p:nvPr/>
            </p:nvSpPr>
            <p:spPr>
              <a:xfrm>
                <a:off x="2179696" y="8133944"/>
                <a:ext cx="139531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     2     3     A</a:t>
                </a:r>
              </a:p>
              <a:p>
                <a:pPr algn="ctr"/>
                <a:r>
                  <a:rPr lang="en-US" sz="1400" dirty="0"/>
                  <a:t>Keypad Columns</a:t>
                </a: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39A6D582-6D3A-50FE-BB62-42F07C2334BC}"/>
                  </a:ext>
                </a:extLst>
              </p:cNvPr>
              <p:cNvGrpSpPr/>
              <p:nvPr/>
            </p:nvGrpSpPr>
            <p:grpSpPr>
              <a:xfrm>
                <a:off x="3831777" y="8523712"/>
                <a:ext cx="254550" cy="131611"/>
                <a:chOff x="5237936" y="8408361"/>
                <a:chExt cx="254550" cy="131611"/>
              </a:xfrm>
            </p:grpSpPr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4B24BFE8-B362-591A-AD4C-C1C058D078C5}"/>
                    </a:ext>
                  </a:extLst>
                </p:cNvPr>
                <p:cNvSpPr/>
                <p:nvPr/>
              </p:nvSpPr>
              <p:spPr>
                <a:xfrm>
                  <a:off x="5237936" y="8476497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6161E7E6-5567-7DB9-2A92-29B62E45FCCA}"/>
                    </a:ext>
                  </a:extLst>
                </p:cNvPr>
                <p:cNvSpPr/>
                <p:nvPr/>
              </p:nvSpPr>
              <p:spPr>
                <a:xfrm>
                  <a:off x="5424708" y="846945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146F4917-7A4A-E45B-8259-849654853744}"/>
                    </a:ext>
                  </a:extLst>
                </p:cNvPr>
                <p:cNvCxnSpPr>
                  <a:cxnSpLocks/>
                  <a:stCxn id="414" idx="1"/>
                </p:cNvCxnSpPr>
                <p:nvPr/>
              </p:nvCxnSpPr>
              <p:spPr>
                <a:xfrm flipV="1">
                  <a:off x="5247232" y="8408361"/>
                  <a:ext cx="245254" cy="774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62ED888A-554F-31DA-8F64-9B1D214F7B29}"/>
                  </a:ext>
                </a:extLst>
              </p:cNvPr>
              <p:cNvGrpSpPr/>
              <p:nvPr/>
            </p:nvGrpSpPr>
            <p:grpSpPr>
              <a:xfrm>
                <a:off x="3979252" y="8633431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784AF06B-3BE9-0300-6370-CD7D1365E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179A8610-0F24-7D08-FC2C-A901986C1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DE4F4AE3-B340-DE00-BDFF-8F3E29307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F8807EC1-DDDB-6ED4-699F-D88C7CD1B4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1DA3A122-0F2D-F990-297A-3AF888DE3ADF}"/>
                  </a:ext>
                </a:extLst>
              </p:cNvPr>
              <p:cNvGrpSpPr/>
              <p:nvPr/>
            </p:nvGrpSpPr>
            <p:grpSpPr>
              <a:xfrm>
                <a:off x="4302765" y="8523712"/>
                <a:ext cx="254550" cy="131611"/>
                <a:chOff x="5237936" y="8408361"/>
                <a:chExt cx="254550" cy="131611"/>
              </a:xfrm>
            </p:grpSpPr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068B8E3C-1EFE-2AB9-4861-8EBE970490EF}"/>
                    </a:ext>
                  </a:extLst>
                </p:cNvPr>
                <p:cNvSpPr/>
                <p:nvPr/>
              </p:nvSpPr>
              <p:spPr>
                <a:xfrm>
                  <a:off x="5237936" y="8476497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F4133BCA-AB27-C338-E440-7CB0EF808C78}"/>
                    </a:ext>
                  </a:extLst>
                </p:cNvPr>
                <p:cNvSpPr/>
                <p:nvPr/>
              </p:nvSpPr>
              <p:spPr>
                <a:xfrm>
                  <a:off x="5424708" y="846945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97B69856-0A21-D3B6-9FF6-530FCD624AE0}"/>
                    </a:ext>
                  </a:extLst>
                </p:cNvPr>
                <p:cNvCxnSpPr>
                  <a:cxnSpLocks/>
                  <a:stCxn id="426" idx="1"/>
                </p:cNvCxnSpPr>
                <p:nvPr/>
              </p:nvCxnSpPr>
              <p:spPr>
                <a:xfrm flipV="1">
                  <a:off x="5247232" y="8408361"/>
                  <a:ext cx="245254" cy="774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2421BA22-BD28-4BA2-DC85-15D7CF324FCD}"/>
                  </a:ext>
                </a:extLst>
              </p:cNvPr>
              <p:cNvGrpSpPr/>
              <p:nvPr/>
            </p:nvGrpSpPr>
            <p:grpSpPr>
              <a:xfrm>
                <a:off x="4450240" y="8633431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BED74732-FA4D-E541-4D31-55052F387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CE7DD1-5CD1-CB78-EA85-8398295D8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233B69FA-2504-3217-10B8-9C1AA0D98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C4EA3492-407C-485D-D4E0-8CE5FEA89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4" name="Elbow Connector 433">
                <a:extLst>
                  <a:ext uri="{FF2B5EF4-FFF2-40B4-BE49-F238E27FC236}">
                    <a16:creationId xmlns:a16="http://schemas.microsoft.com/office/drawing/2014/main" id="{6AA8ECA9-B237-B239-9DA3-FAB114B7B20E}"/>
                  </a:ext>
                </a:extLst>
              </p:cNvPr>
              <p:cNvCxnSpPr>
                <a:cxnSpLocks/>
                <a:stCxn id="230" idx="1"/>
                <a:endCxn id="414" idx="2"/>
              </p:cNvCxnSpPr>
              <p:nvPr/>
            </p:nvCxnSpPr>
            <p:spPr>
              <a:xfrm rot="16200000" flipH="1">
                <a:off x="3469776" y="8261585"/>
                <a:ext cx="489642" cy="23436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>
                <a:extLst>
                  <a:ext uri="{FF2B5EF4-FFF2-40B4-BE49-F238E27FC236}">
                    <a16:creationId xmlns:a16="http://schemas.microsoft.com/office/drawing/2014/main" id="{C706F799-0024-FBDD-BEBA-D4C869468A16}"/>
                  </a:ext>
                </a:extLst>
              </p:cNvPr>
              <p:cNvCxnSpPr>
                <a:cxnSpLocks/>
                <a:stCxn id="232" idx="1"/>
                <a:endCxn id="426" idx="0"/>
              </p:cNvCxnSpPr>
              <p:nvPr/>
            </p:nvCxnSpPr>
            <p:spPr>
              <a:xfrm rot="16200000" flipH="1">
                <a:off x="3879601" y="8136946"/>
                <a:ext cx="457430" cy="452373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D1B5C854-3047-6E10-EC5B-7691C62760A8}"/>
                  </a:ext>
                </a:extLst>
              </p:cNvPr>
              <p:cNvSpPr/>
              <p:nvPr/>
            </p:nvSpPr>
            <p:spPr>
              <a:xfrm>
                <a:off x="3991555" y="3053301"/>
                <a:ext cx="2297927" cy="5971429"/>
              </a:xfrm>
              <a:custGeom>
                <a:avLst/>
                <a:gdLst>
                  <a:gd name="connsiteX0" fmla="*/ 0 w 2297927"/>
                  <a:gd name="connsiteY0" fmla="*/ 5971429 h 5971429"/>
                  <a:gd name="connsiteX1" fmla="*/ 2297927 w 2297927"/>
                  <a:gd name="connsiteY1" fmla="*/ 5971429 h 5971429"/>
                  <a:gd name="connsiteX2" fmla="*/ 2297927 w 2297927"/>
                  <a:gd name="connsiteY2" fmla="*/ 55659 h 5971429"/>
                  <a:gd name="connsiteX3" fmla="*/ 2202511 w 2297927"/>
                  <a:gd name="connsiteY3" fmla="*/ 55659 h 5971429"/>
                  <a:gd name="connsiteX4" fmla="*/ 540688 w 2297927"/>
                  <a:gd name="connsiteY4" fmla="*/ 55659 h 5971429"/>
                  <a:gd name="connsiteX5" fmla="*/ 477078 w 2297927"/>
                  <a:gd name="connsiteY5" fmla="*/ 0 h 5971429"/>
                  <a:gd name="connsiteX6" fmla="*/ 421419 w 2297927"/>
                  <a:gd name="connsiteY6" fmla="*/ 55659 h 5971429"/>
                  <a:gd name="connsiteX7" fmla="*/ 182880 w 2297927"/>
                  <a:gd name="connsiteY7" fmla="*/ 55659 h 5971429"/>
                  <a:gd name="connsiteX8" fmla="*/ 182880 w 2297927"/>
                  <a:gd name="connsiteY8" fmla="*/ 357809 h 5971429"/>
                  <a:gd name="connsiteX0" fmla="*/ 0 w 2297927"/>
                  <a:gd name="connsiteY0" fmla="*/ 5971429 h 5971429"/>
                  <a:gd name="connsiteX1" fmla="*/ 2297927 w 2297927"/>
                  <a:gd name="connsiteY1" fmla="*/ 5971429 h 5971429"/>
                  <a:gd name="connsiteX2" fmla="*/ 2297927 w 2297927"/>
                  <a:gd name="connsiteY2" fmla="*/ 55659 h 5971429"/>
                  <a:gd name="connsiteX3" fmla="*/ 2202511 w 2297927"/>
                  <a:gd name="connsiteY3" fmla="*/ 55659 h 5971429"/>
                  <a:gd name="connsiteX4" fmla="*/ 540688 w 2297927"/>
                  <a:gd name="connsiteY4" fmla="*/ 55659 h 5971429"/>
                  <a:gd name="connsiteX5" fmla="*/ 477078 w 2297927"/>
                  <a:gd name="connsiteY5" fmla="*/ 0 h 5971429"/>
                  <a:gd name="connsiteX6" fmla="*/ 421419 w 2297927"/>
                  <a:gd name="connsiteY6" fmla="*/ 55659 h 5971429"/>
                  <a:gd name="connsiteX7" fmla="*/ 182880 w 2297927"/>
                  <a:gd name="connsiteY7" fmla="*/ 55659 h 5971429"/>
                  <a:gd name="connsiteX8" fmla="*/ 182880 w 2297927"/>
                  <a:gd name="connsiteY8" fmla="*/ 357809 h 5971429"/>
                  <a:gd name="connsiteX0" fmla="*/ 0 w 2297927"/>
                  <a:gd name="connsiteY0" fmla="*/ 5971429 h 5971429"/>
                  <a:gd name="connsiteX1" fmla="*/ 2297927 w 2297927"/>
                  <a:gd name="connsiteY1" fmla="*/ 5971429 h 5971429"/>
                  <a:gd name="connsiteX2" fmla="*/ 2297927 w 2297927"/>
                  <a:gd name="connsiteY2" fmla="*/ 55659 h 5971429"/>
                  <a:gd name="connsiteX3" fmla="*/ 2202511 w 2297927"/>
                  <a:gd name="connsiteY3" fmla="*/ 55659 h 5971429"/>
                  <a:gd name="connsiteX4" fmla="*/ 540688 w 2297927"/>
                  <a:gd name="connsiteY4" fmla="*/ 55659 h 5971429"/>
                  <a:gd name="connsiteX5" fmla="*/ 477078 w 2297927"/>
                  <a:gd name="connsiteY5" fmla="*/ 0 h 5971429"/>
                  <a:gd name="connsiteX6" fmla="*/ 421419 w 2297927"/>
                  <a:gd name="connsiteY6" fmla="*/ 55659 h 5971429"/>
                  <a:gd name="connsiteX7" fmla="*/ 182880 w 2297927"/>
                  <a:gd name="connsiteY7" fmla="*/ 55659 h 5971429"/>
                  <a:gd name="connsiteX8" fmla="*/ 182880 w 2297927"/>
                  <a:gd name="connsiteY8" fmla="*/ 357809 h 597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7927" h="5971429">
                    <a:moveTo>
                      <a:pt x="0" y="5971429"/>
                    </a:moveTo>
                    <a:lnTo>
                      <a:pt x="2297927" y="5971429"/>
                    </a:lnTo>
                    <a:lnTo>
                      <a:pt x="2297927" y="55659"/>
                    </a:lnTo>
                    <a:lnTo>
                      <a:pt x="2202511" y="55659"/>
                    </a:lnTo>
                    <a:lnTo>
                      <a:pt x="540688" y="55659"/>
                    </a:lnTo>
                    <a:cubicBezTo>
                      <a:pt x="541710" y="2181"/>
                      <a:pt x="498281" y="18553"/>
                      <a:pt x="477078" y="0"/>
                    </a:cubicBezTo>
                    <a:cubicBezTo>
                      <a:pt x="458525" y="18553"/>
                      <a:pt x="420922" y="8531"/>
                      <a:pt x="421419" y="55659"/>
                    </a:cubicBezTo>
                    <a:lnTo>
                      <a:pt x="182880" y="55659"/>
                    </a:lnTo>
                    <a:lnTo>
                      <a:pt x="182880" y="35780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ED96222A-A190-0E51-0D3A-C10A96F0D5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2058" b="19496"/>
              <a:stretch/>
            </p:blipFill>
            <p:spPr>
              <a:xfrm>
                <a:off x="1564459" y="2306882"/>
                <a:ext cx="431800" cy="269468"/>
              </a:xfrm>
              <a:prstGeom prst="rect">
                <a:avLst/>
              </a:prstGeom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9EABF2E6-FD19-8BDF-EA15-40247D9D3A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244"/>
              <a:stretch/>
            </p:blipFill>
            <p:spPr>
              <a:xfrm rot="5400000">
                <a:off x="1350545" y="2482559"/>
                <a:ext cx="431800" cy="376990"/>
              </a:xfrm>
              <a:prstGeom prst="rect">
                <a:avLst/>
              </a:prstGeom>
            </p:spPr>
          </p:pic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959F9FB9-CA7F-6EF2-5FD5-761020C12D71}"/>
                  </a:ext>
                </a:extLst>
              </p:cNvPr>
              <p:cNvCxnSpPr>
                <a:cxnSpLocks/>
                <a:stCxn id="211" idx="3"/>
                <a:endCxn id="449" idx="3"/>
              </p:cNvCxnSpPr>
              <p:nvPr/>
            </p:nvCxnSpPr>
            <p:spPr>
              <a:xfrm flipH="1" flipV="1">
                <a:off x="1566445" y="2886954"/>
                <a:ext cx="326" cy="5226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0352C669-5563-09F7-3325-42DE4CFAFF4D}"/>
                  </a:ext>
                </a:extLst>
              </p:cNvPr>
              <p:cNvGrpSpPr/>
              <p:nvPr/>
            </p:nvGrpSpPr>
            <p:grpSpPr>
              <a:xfrm>
                <a:off x="1923618" y="2453975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66000B21-CDA5-95C1-B4E4-C5F849CB6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7351FED7-2DA0-5B25-C392-EFA8581A2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2F2903DA-87DA-276F-CA04-6352E8FA6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CF23326F-89CA-124C-EAF0-7DCF4ED5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389CF41-FB73-E309-55C7-7FA0E6629CAF}"/>
                </a:ext>
              </a:extLst>
            </p:cNvPr>
            <p:cNvSpPr/>
            <p:nvPr/>
          </p:nvSpPr>
          <p:spPr>
            <a:xfrm>
              <a:off x="3318422" y="2371700"/>
              <a:ext cx="105196" cy="1051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69C7900-6389-BD2C-BFD3-8892A68B2192}"/>
                </a:ext>
              </a:extLst>
            </p:cNvPr>
            <p:cNvSpPr/>
            <p:nvPr/>
          </p:nvSpPr>
          <p:spPr>
            <a:xfrm>
              <a:off x="3971221" y="8980627"/>
              <a:ext cx="105196" cy="1051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80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EA34E538-08FA-3235-CEBD-0188D09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32887"/>
            <a:ext cx="5915025" cy="812456"/>
          </a:xfrm>
        </p:spPr>
        <p:txBody>
          <a:bodyPr/>
          <a:lstStyle/>
          <a:p>
            <a:r>
              <a:rPr lang="en-US" dirty="0"/>
              <a:t>Arduino Nano – I2C – NAND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0319A-26A0-1B9C-1566-0A06349A4BFD}"/>
              </a:ext>
            </a:extLst>
          </p:cNvPr>
          <p:cNvGrpSpPr/>
          <p:nvPr/>
        </p:nvGrpSpPr>
        <p:grpSpPr>
          <a:xfrm>
            <a:off x="1010524" y="1947919"/>
            <a:ext cx="5278958" cy="7222071"/>
            <a:chOff x="1010524" y="1947919"/>
            <a:chExt cx="5278958" cy="72220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CD7DE69-E85E-10C5-DA02-FDD6CE36924B}"/>
                </a:ext>
              </a:extLst>
            </p:cNvPr>
            <p:cNvGrpSpPr/>
            <p:nvPr/>
          </p:nvGrpSpPr>
          <p:grpSpPr>
            <a:xfrm>
              <a:off x="1010524" y="1947919"/>
              <a:ext cx="5278958" cy="7222071"/>
              <a:chOff x="1010524" y="1947919"/>
              <a:chExt cx="5278958" cy="7222071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5F8C542C-6040-1605-AC34-5922167DA222}"/>
                  </a:ext>
                </a:extLst>
              </p:cNvPr>
              <p:cNvSpPr/>
              <p:nvPr/>
            </p:nvSpPr>
            <p:spPr>
              <a:xfrm>
                <a:off x="3073547" y="2329188"/>
                <a:ext cx="95951" cy="99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4E622F90-65A2-4C14-E758-901BCCABF3AF}"/>
                  </a:ext>
                </a:extLst>
              </p:cNvPr>
              <p:cNvSpPr/>
              <p:nvPr/>
            </p:nvSpPr>
            <p:spPr>
              <a:xfrm>
                <a:off x="3073546" y="2442508"/>
                <a:ext cx="95951" cy="99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D79D850D-ABCD-3A20-D1F8-3E29E3B13AF0}"/>
                  </a:ext>
                </a:extLst>
              </p:cNvPr>
              <p:cNvGrpSpPr/>
              <p:nvPr/>
            </p:nvGrpSpPr>
            <p:grpSpPr>
              <a:xfrm>
                <a:off x="1010524" y="3409566"/>
                <a:ext cx="5074928" cy="4724851"/>
                <a:chOff x="6096001" y="1448549"/>
                <a:chExt cx="5074928" cy="4724851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F8E295E7-BFC9-0707-C2D4-BEB90D7FD026}"/>
                    </a:ext>
                  </a:extLst>
                </p:cNvPr>
                <p:cNvSpPr/>
                <p:nvPr/>
              </p:nvSpPr>
              <p:spPr>
                <a:xfrm rot="16200000">
                  <a:off x="6312910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PB4</a:t>
                  </a: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FEAFEF1D-CCD5-4256-CDE3-6D38138AD16A}"/>
                    </a:ext>
                  </a:extLst>
                </p:cNvPr>
                <p:cNvSpPr/>
                <p:nvPr/>
              </p:nvSpPr>
              <p:spPr>
                <a:xfrm rot="16200000">
                  <a:off x="6603909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PB3</a:t>
                  </a: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1C60F839-589E-4A16-236E-BF351E1DFBA8}"/>
                    </a:ext>
                  </a:extLst>
                </p:cNvPr>
                <p:cNvSpPr/>
                <p:nvPr/>
              </p:nvSpPr>
              <p:spPr>
                <a:xfrm rot="16200000">
                  <a:off x="6895796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PB2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C749A151-1BC2-2505-A321-8D05F6B68D89}"/>
                    </a:ext>
                  </a:extLst>
                </p:cNvPr>
                <p:cNvSpPr/>
                <p:nvPr/>
              </p:nvSpPr>
              <p:spPr>
                <a:xfrm rot="16200000">
                  <a:off x="7182601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PB1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2BE3D234-EDC7-9561-6DCF-A27B39B30730}"/>
                    </a:ext>
                  </a:extLst>
                </p:cNvPr>
                <p:cNvSpPr/>
                <p:nvPr/>
              </p:nvSpPr>
              <p:spPr>
                <a:xfrm rot="16200000">
                  <a:off x="7470778" y="1628875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PB0</a:t>
                  </a:r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CFA99D70-E042-E2CA-C737-E0121D6C9FE8}"/>
                    </a:ext>
                  </a:extLst>
                </p:cNvPr>
                <p:cNvSpPr/>
                <p:nvPr/>
              </p:nvSpPr>
              <p:spPr>
                <a:xfrm rot="16200000">
                  <a:off x="7763732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PD7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C67711B-C021-B3A3-00AB-7A1D531BE5BE}"/>
                    </a:ext>
                  </a:extLst>
                </p:cNvPr>
                <p:cNvSpPr/>
                <p:nvPr/>
              </p:nvSpPr>
              <p:spPr>
                <a:xfrm rot="16200000">
                  <a:off x="8056280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PD6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9C9BA7A-D0F4-8050-B4AA-F37107B10CB9}"/>
                    </a:ext>
                  </a:extLst>
                </p:cNvPr>
                <p:cNvSpPr/>
                <p:nvPr/>
              </p:nvSpPr>
              <p:spPr>
                <a:xfrm rot="16200000">
                  <a:off x="8343557" y="1629854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PD5</a:t>
                  </a: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59796B1-A83F-5526-8338-FB7F34801107}"/>
                    </a:ext>
                  </a:extLst>
                </p:cNvPr>
                <p:cNvSpPr/>
                <p:nvPr/>
              </p:nvSpPr>
              <p:spPr>
                <a:xfrm rot="16200000">
                  <a:off x="8628804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PD4</a:t>
                  </a:r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62CCA926-448E-0567-0D7D-D376A8EBA894}"/>
                    </a:ext>
                  </a:extLst>
                </p:cNvPr>
                <p:cNvSpPr/>
                <p:nvPr/>
              </p:nvSpPr>
              <p:spPr>
                <a:xfrm rot="16200000">
                  <a:off x="8919639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PD3</a:t>
                  </a: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9DC5B6E-DB7B-B9C5-B33D-8E45EB611CE9}"/>
                    </a:ext>
                  </a:extLst>
                </p:cNvPr>
                <p:cNvSpPr/>
                <p:nvPr/>
              </p:nvSpPr>
              <p:spPr>
                <a:xfrm rot="16200000">
                  <a:off x="9210933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PD2</a:t>
                  </a: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6FBB746B-C3D8-1582-4E47-F33A4757B44F}"/>
                    </a:ext>
                  </a:extLst>
                </p:cNvPr>
                <p:cNvSpPr/>
                <p:nvPr/>
              </p:nvSpPr>
              <p:spPr>
                <a:xfrm rot="16200000">
                  <a:off x="10078533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PD0</a:t>
                  </a: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6567CCE-90B5-9B4D-5382-F184DA1D7DF7}"/>
                    </a:ext>
                  </a:extLst>
                </p:cNvPr>
                <p:cNvSpPr/>
                <p:nvPr/>
              </p:nvSpPr>
              <p:spPr>
                <a:xfrm rot="16200000">
                  <a:off x="10362678" y="1628875"/>
                  <a:ext cx="678675" cy="31802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PD1</a:t>
                  </a: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1B6F3403-994F-60A2-A2BE-A23E4AD16513}"/>
                    </a:ext>
                  </a:extLst>
                </p:cNvPr>
                <p:cNvSpPr/>
                <p:nvPr/>
              </p:nvSpPr>
              <p:spPr>
                <a:xfrm rot="16200000">
                  <a:off x="9783663" y="1628875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PC6</a:t>
                  </a: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59C60BEE-FF91-2E34-B977-1E12299C3B21}"/>
                    </a:ext>
                  </a:extLst>
                </p:cNvPr>
                <p:cNvSpPr/>
                <p:nvPr/>
              </p:nvSpPr>
              <p:spPr>
                <a:xfrm rot="16200000">
                  <a:off x="6312909" y="5675051"/>
                  <a:ext cx="678675" cy="31802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PB5</a:t>
                  </a: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C55249B-E17E-47B0-E8BC-E5EDF5131775}"/>
                    </a:ext>
                  </a:extLst>
                </p:cNvPr>
                <p:cNvSpPr/>
                <p:nvPr/>
              </p:nvSpPr>
              <p:spPr>
                <a:xfrm rot="16200000">
                  <a:off x="7182600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PC0</a:t>
                  </a: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74D817C-B3EC-4A48-CFD4-2EC87A966F2D}"/>
                    </a:ext>
                  </a:extLst>
                </p:cNvPr>
                <p:cNvSpPr/>
                <p:nvPr/>
              </p:nvSpPr>
              <p:spPr>
                <a:xfrm rot="16200000">
                  <a:off x="7470777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PC1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BAD185BE-0D8C-33EA-0019-E25FD3CE3A1C}"/>
                    </a:ext>
                  </a:extLst>
                </p:cNvPr>
                <p:cNvSpPr/>
                <p:nvPr/>
              </p:nvSpPr>
              <p:spPr>
                <a:xfrm rot="16200000">
                  <a:off x="7763731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PC2</a:t>
                  </a: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64F38B03-EAC7-F872-DE5A-608BB9ECB59F}"/>
                    </a:ext>
                  </a:extLst>
                </p:cNvPr>
                <p:cNvSpPr/>
                <p:nvPr/>
              </p:nvSpPr>
              <p:spPr>
                <a:xfrm rot="16200000">
                  <a:off x="8056279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PC3</a:t>
                  </a: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255BAE45-3E72-6B90-885C-0F8DCDBB9F9B}"/>
                    </a:ext>
                  </a:extLst>
                </p:cNvPr>
                <p:cNvSpPr/>
                <p:nvPr/>
              </p:nvSpPr>
              <p:spPr>
                <a:xfrm rot="16200000">
                  <a:off x="8343556" y="5674577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PC4</a:t>
                  </a:r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283C4687-B8F3-6EDE-1E5E-2CACB06CA155}"/>
                    </a:ext>
                  </a:extLst>
                </p:cNvPr>
                <p:cNvSpPr/>
                <p:nvPr/>
              </p:nvSpPr>
              <p:spPr>
                <a:xfrm rot="16200000">
                  <a:off x="9783662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PC6</a:t>
                  </a:r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AA0CACA-6ED1-EDD9-E76B-4533222AB7F3}"/>
                    </a:ext>
                  </a:extLst>
                </p:cNvPr>
                <p:cNvSpPr/>
                <p:nvPr/>
              </p:nvSpPr>
              <p:spPr>
                <a:xfrm rot="16200000">
                  <a:off x="8628269" y="5675051"/>
                  <a:ext cx="678675" cy="31802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FFFF00"/>
                      </a:solidFill>
                    </a:rPr>
                    <a:t>PC5</a:t>
                  </a:r>
                </a:p>
              </p:txBody>
            </p: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051D4EB8-8FC7-4B44-65D1-2726D63DEB75}"/>
                    </a:ext>
                  </a:extLst>
                </p:cNvPr>
                <p:cNvGrpSpPr/>
                <p:nvPr/>
              </p:nvGrpSpPr>
              <p:grpSpPr>
                <a:xfrm>
                  <a:off x="6096001" y="2073294"/>
                  <a:ext cx="5074928" cy="3669061"/>
                  <a:chOff x="6096001" y="2073294"/>
                  <a:chExt cx="5074928" cy="3669061"/>
                </a:xfrm>
              </p:grpSpPr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C0849969-0631-8996-7B45-C3C79C384139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7619154" y="1208690"/>
                    <a:ext cx="2028621" cy="5074928"/>
                    <a:chOff x="7785187" y="1853986"/>
                    <a:chExt cx="1377863" cy="3446951"/>
                  </a:xfrm>
                </p:grpSpPr>
                <p:sp>
                  <p:nvSpPr>
                    <p:cNvPr id="265" name="Rectangle 264">
                      <a:extLst>
                        <a:ext uri="{FF2B5EF4-FFF2-40B4-BE49-F238E27FC236}">
                          <a16:creationId xmlns:a16="http://schemas.microsoft.com/office/drawing/2014/main" id="{EF7800E4-A013-5F96-65A6-0A51395E72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5187" y="1918909"/>
                      <a:ext cx="1377863" cy="3382028"/>
                    </a:xfrm>
                    <a:prstGeom prst="rect">
                      <a:avLst/>
                    </a:prstGeom>
                    <a:solidFill>
                      <a:srgbClr val="007F7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6" name="Oval 265">
                      <a:extLst>
                        <a:ext uri="{FF2B5EF4-FFF2-40B4-BE49-F238E27FC236}">
                          <a16:creationId xmlns:a16="http://schemas.microsoft.com/office/drawing/2014/main" id="{37BE3265-8B27-A2C4-5D8F-4DAB4893F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1976059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7" name="Oval 266">
                      <a:extLst>
                        <a:ext uri="{FF2B5EF4-FFF2-40B4-BE49-F238E27FC236}">
                          <a16:creationId xmlns:a16="http://schemas.microsoft.com/office/drawing/2014/main" id="{F813FAA2-3170-24C5-AC27-9142D0B93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1976059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8" name="Oval 267">
                      <a:extLst>
                        <a:ext uri="{FF2B5EF4-FFF2-40B4-BE49-F238E27FC236}">
                          <a16:creationId xmlns:a16="http://schemas.microsoft.com/office/drawing/2014/main" id="{63538896-4F0A-3DC3-2F8D-FABE53537A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51176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69" name="Oval 268">
                      <a:extLst>
                        <a:ext uri="{FF2B5EF4-FFF2-40B4-BE49-F238E27FC236}">
                          <a16:creationId xmlns:a16="http://schemas.microsoft.com/office/drawing/2014/main" id="{A46AECB3-6716-7ADC-265A-BEBF5DDCF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51176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0" name="Oval 269">
                      <a:extLst>
                        <a:ext uri="{FF2B5EF4-FFF2-40B4-BE49-F238E27FC236}">
                          <a16:creationId xmlns:a16="http://schemas.microsoft.com/office/drawing/2014/main" id="{3C1E461F-508D-9E16-22E0-3B1634814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1677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1" name="Oval 270">
                      <a:extLst>
                        <a:ext uri="{FF2B5EF4-FFF2-40B4-BE49-F238E27FC236}">
                          <a16:creationId xmlns:a16="http://schemas.microsoft.com/office/drawing/2014/main" id="{48B98A41-1F5F-99B9-7C22-ECB26E95A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1677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2" name="Oval 271">
                      <a:extLst>
                        <a:ext uri="{FF2B5EF4-FFF2-40B4-BE49-F238E27FC236}">
                          <a16:creationId xmlns:a16="http://schemas.microsoft.com/office/drawing/2014/main" id="{1596BE27-CB2A-E8D6-1D7A-0381EC112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3645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3" name="Oval 272">
                      <a:extLst>
                        <a:ext uri="{FF2B5EF4-FFF2-40B4-BE49-F238E27FC236}">
                          <a16:creationId xmlns:a16="http://schemas.microsoft.com/office/drawing/2014/main" id="{7C5266A2-44BD-2270-5741-62C86D799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3645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4" name="Oval 273">
                      <a:extLst>
                        <a:ext uri="{FF2B5EF4-FFF2-40B4-BE49-F238E27FC236}">
                          <a16:creationId xmlns:a16="http://schemas.microsoft.com/office/drawing/2014/main" id="{3C8BAF74-9F6F-75C6-0E75-FB7E1EF80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5614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9AFF6E61-C534-064F-4376-EAEEBCD01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56140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6" name="Oval 275">
                      <a:extLst>
                        <a:ext uri="{FF2B5EF4-FFF2-40B4-BE49-F238E27FC236}">
                          <a16:creationId xmlns:a16="http://schemas.microsoft.com/office/drawing/2014/main" id="{D3F8001A-D4D0-A4BE-D375-B2D10680A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7582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7" name="Oval 276">
                      <a:extLst>
                        <a:ext uri="{FF2B5EF4-FFF2-40B4-BE49-F238E27FC236}">
                          <a16:creationId xmlns:a16="http://schemas.microsoft.com/office/drawing/2014/main" id="{4C0B138B-AB88-C338-5CC2-6688FE76F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758255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C2D1C380-4835-AFDB-BF03-9353EF399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29553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79" name="Oval 278">
                      <a:extLst>
                        <a:ext uri="{FF2B5EF4-FFF2-40B4-BE49-F238E27FC236}">
                          <a16:creationId xmlns:a16="http://schemas.microsoft.com/office/drawing/2014/main" id="{DC2BAB3A-B6D3-D626-E4CC-31B89CB50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29553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09E76AB1-D207-EB4E-B426-39CA02A52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1521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1" name="Oval 280">
                      <a:extLst>
                        <a:ext uri="{FF2B5EF4-FFF2-40B4-BE49-F238E27FC236}">
                          <a16:creationId xmlns:a16="http://schemas.microsoft.com/office/drawing/2014/main" id="{68B8E8BD-C15A-39D9-295F-6F9103200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1521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2" name="Oval 281">
                      <a:extLst>
                        <a:ext uri="{FF2B5EF4-FFF2-40B4-BE49-F238E27FC236}">
                          <a16:creationId xmlns:a16="http://schemas.microsoft.com/office/drawing/2014/main" id="{BF18BD3C-9DF8-B33D-E26A-A574C0F5D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3490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3" name="Oval 282">
                      <a:extLst>
                        <a:ext uri="{FF2B5EF4-FFF2-40B4-BE49-F238E27FC236}">
                          <a16:creationId xmlns:a16="http://schemas.microsoft.com/office/drawing/2014/main" id="{2CD3C382-50EA-920A-59BD-57188A5F71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34900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4" name="Oval 283">
                      <a:extLst>
                        <a:ext uri="{FF2B5EF4-FFF2-40B4-BE49-F238E27FC236}">
                          <a16:creationId xmlns:a16="http://schemas.microsoft.com/office/drawing/2014/main" id="{2CB6C632-BA46-510D-846F-2AA9CE903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5458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5" name="Oval 284">
                      <a:extLst>
                        <a:ext uri="{FF2B5EF4-FFF2-40B4-BE49-F238E27FC236}">
                          <a16:creationId xmlns:a16="http://schemas.microsoft.com/office/drawing/2014/main" id="{EB811388-B9DE-8508-95E8-4A8EC9F37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545851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6" name="Oval 285">
                      <a:extLst>
                        <a:ext uri="{FF2B5EF4-FFF2-40B4-BE49-F238E27FC236}">
                          <a16:creationId xmlns:a16="http://schemas.microsoft.com/office/drawing/2014/main" id="{B2C9D764-8CB5-983C-D5F5-E613B6C95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7395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7" name="Oval 286">
                      <a:extLst>
                        <a:ext uri="{FF2B5EF4-FFF2-40B4-BE49-F238E27FC236}">
                          <a16:creationId xmlns:a16="http://schemas.microsoft.com/office/drawing/2014/main" id="{9B4E5C7D-C4D9-E3DC-E370-48E0D6F7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7395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8" name="Oval 287">
                      <a:extLst>
                        <a:ext uri="{FF2B5EF4-FFF2-40B4-BE49-F238E27FC236}">
                          <a16:creationId xmlns:a16="http://schemas.microsoft.com/office/drawing/2014/main" id="{88D28B3F-7ED9-AE5C-AD75-7DF8ACDCF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393637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89" name="Oval 288">
                      <a:extLst>
                        <a:ext uri="{FF2B5EF4-FFF2-40B4-BE49-F238E27FC236}">
                          <a16:creationId xmlns:a16="http://schemas.microsoft.com/office/drawing/2014/main" id="{4EBD1E5F-C8AF-953F-12D4-D7D71A9AB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393637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0" name="Oval 289">
                      <a:extLst>
                        <a:ext uri="{FF2B5EF4-FFF2-40B4-BE49-F238E27FC236}">
                          <a16:creationId xmlns:a16="http://schemas.microsoft.com/office/drawing/2014/main" id="{0E88D37F-A38C-14B5-D396-937B32AF6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1332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A7C07509-F94A-2C74-89DF-EF03BC6E7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133227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DCF859C3-9538-0816-4002-945AC7DDD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3302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5A47E0AB-81CF-993E-8651-DBF947B64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3302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94D64DA9-6367-9786-1DB1-10A64F866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5271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5" name="Oval 294">
                      <a:extLst>
                        <a:ext uri="{FF2B5EF4-FFF2-40B4-BE49-F238E27FC236}">
                          <a16:creationId xmlns:a16="http://schemas.microsoft.com/office/drawing/2014/main" id="{C7E657AE-624F-72B1-F019-6AD25A4EF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5271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1987029C-819B-939D-1AFA-0B4964A88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7239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7" name="Oval 296">
                      <a:extLst>
                        <a:ext uri="{FF2B5EF4-FFF2-40B4-BE49-F238E27FC236}">
                          <a16:creationId xmlns:a16="http://schemas.microsoft.com/office/drawing/2014/main" id="{0BDD618B-EDF7-302A-EC08-56AE5647A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72397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8" name="Oval 297">
                      <a:extLst>
                        <a:ext uri="{FF2B5EF4-FFF2-40B4-BE49-F238E27FC236}">
                          <a16:creationId xmlns:a16="http://schemas.microsoft.com/office/drawing/2014/main" id="{91335B7D-5CBB-94C3-C794-72055B8B2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118" y="49208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198D0596-35AD-F3D7-341D-1590C7D8B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2468" y="4920823"/>
                      <a:ext cx="129782" cy="129782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0" name="Rectangle 299">
                      <a:extLst>
                        <a:ext uri="{FF2B5EF4-FFF2-40B4-BE49-F238E27FC236}">
                          <a16:creationId xmlns:a16="http://schemas.microsoft.com/office/drawing/2014/main" id="{DE074AB3-0169-A889-6A60-18ACA6541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6134" y="1853986"/>
                      <a:ext cx="673100" cy="627437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1" name="Diamond 300">
                      <a:extLst>
                        <a:ext uri="{FF2B5EF4-FFF2-40B4-BE49-F238E27FC236}">
                          <a16:creationId xmlns:a16="http://schemas.microsoft.com/office/drawing/2014/main" id="{36C7BFFF-6E10-E1AA-6487-9B7F3796C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7311" y="2888037"/>
                      <a:ext cx="590746" cy="590746"/>
                    </a:xfrm>
                    <a:prstGeom prst="diamond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9B23DE1A-947F-93B5-7FCB-652782ECC7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9465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3" name="Rectangle 302">
                      <a:extLst>
                        <a:ext uri="{FF2B5EF4-FFF2-40B4-BE49-F238E27FC236}">
                          <a16:creationId xmlns:a16="http://schemas.microsoft.com/office/drawing/2014/main" id="{AF55B1A9-91E7-5BC9-D450-7D7009E7A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33238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4" name="Rectangle 303">
                      <a:extLst>
                        <a:ext uri="{FF2B5EF4-FFF2-40B4-BE49-F238E27FC236}">
                          <a16:creationId xmlns:a16="http://schemas.microsoft.com/office/drawing/2014/main" id="{DFBD4E3C-D7D1-7D5D-67D6-625C71A21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9549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5" name="Rectangle 304">
                      <a:extLst>
                        <a:ext uri="{FF2B5EF4-FFF2-40B4-BE49-F238E27FC236}">
                          <a16:creationId xmlns:a16="http://schemas.microsoft.com/office/drawing/2014/main" id="{1C288F16-21AA-B5D8-01FF-0CA2B43EE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03322" y="4066159"/>
                      <a:ext cx="101600" cy="2641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306" name="Rectangle 305">
                      <a:extLst>
                        <a:ext uri="{FF2B5EF4-FFF2-40B4-BE49-F238E27FC236}">
                          <a16:creationId xmlns:a16="http://schemas.microsoft.com/office/drawing/2014/main" id="{7D2EDD72-C77F-B110-06AA-D1186A800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1157" y="4914251"/>
                      <a:ext cx="596900" cy="38011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96E36B21-3450-3AB2-FB1B-40E9491C7E9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137356" y="2311361"/>
                    <a:ext cx="559300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200" dirty="0"/>
                      <a:t>D0 (RX)</a:t>
                    </a:r>
                  </a:p>
                </p:txBody>
              </p: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62B4CE0-ECD7-6455-44B8-CD40F87D396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416549" y="2320050"/>
                    <a:ext cx="552399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200" dirty="0"/>
                      <a:t>D1 (TX)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EDC4C13B-E923-AEE3-6C1D-A71CBBB2DD3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07753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D3</a:t>
                    </a:r>
                  </a:p>
                </p:txBody>
              </p:sp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2BBA29C8-0289-2A2D-F579-408D19DAC6C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225749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D2</a:t>
                    </a:r>
                  </a:p>
                </p:txBody>
              </p: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BF2969A7-9C1A-93A9-BB04-97E6A0A8089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642330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D4</a:t>
                    </a:r>
                  </a:p>
                </p:txBody>
              </p:sp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1A533B99-D234-F716-5E4D-6CB443E2C00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6323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D5</a:t>
                    </a:r>
                  </a:p>
                </p:txBody>
              </p: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BED3644D-81E5-8DE6-4BA8-65B69F24D93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066085" y="2257668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D6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1E8EF68A-FE42-F8B8-B432-833CCB2D9AA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780078" y="2257666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D7</a:t>
                    </a:r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28BD76F6-B42C-A902-CF3E-FEE8CD3955E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484610" y="2252814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D8</a:t>
                    </a:r>
                  </a:p>
                </p:txBody>
              </p:sp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571E17FA-9862-A1CA-7EE5-601D2EB65EC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196659" y="2257665"/>
                    <a:ext cx="650562" cy="2915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r>
                      <a:rPr lang="en-US" sz="1600" dirty="0"/>
                      <a:t>D9</a:t>
                    </a:r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D94A72C-9A10-7EAB-AAA8-ACE9B950264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04221" y="2341733"/>
                    <a:ext cx="447496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600" dirty="0"/>
                      <a:t>D10</a:t>
                    </a:r>
                  </a:p>
                </p:txBody>
              </p:sp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AC0111F2-49D5-34DE-5996-2D909E7110F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20168" y="2341732"/>
                    <a:ext cx="447496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600" dirty="0"/>
                      <a:t>D11</a:t>
                    </a:r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83A5871B-819C-C760-DB29-1BE0B84520E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428499" y="2336403"/>
                    <a:ext cx="447496" cy="291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600" dirty="0"/>
                      <a:t>D12</a:t>
                    </a: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E761AD18-2B28-A37E-08F4-F4AB7A3B7BF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882884" y="2347026"/>
                    <a:ext cx="484874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b">
                    <a:spAutoFit/>
                  </a:bodyPr>
                  <a:lstStyle/>
                  <a:p>
                    <a:r>
                      <a:rPr lang="en-US" sz="1200" dirty="0"/>
                      <a:t>RESET</a:t>
                    </a: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3FCB85E3-228A-AF1D-645D-65E5486FD51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874891" y="4897058"/>
                    <a:ext cx="484874" cy="23851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RESET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9DC04DA5-4A6A-291A-1EF2-8ACB6AEA0ED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428498" y="4849930"/>
                    <a:ext cx="447495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D13</a:t>
                    </a:r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53F9FBF6-56E9-84DE-3E5F-1465A7FE94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38290" y="5052772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A0/D14</a:t>
                    </a:r>
                  </a:p>
                </p:txBody>
              </p: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BABF8BDD-86EA-F00D-1C90-2752D25EA33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26243" y="5059281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A1/D15</a:t>
                    </a: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C50BCFC8-3392-B2E8-6F2F-DF3314E5F4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619173" y="5053247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A2/D16</a:t>
                    </a: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A8944CC6-7EFA-ADBE-A9B4-4779DF547D5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901660" y="5052770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A3/D17</a:t>
                    </a:r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4FD661A2-B109-EE1C-748F-27D3F41D4BF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201057" y="5058101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A4/D18</a:t>
                    </a: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27061D98-ADEB-886E-DF9D-974EFDDB2F0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481745" y="5051730"/>
                    <a:ext cx="967295" cy="39885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A5/D19</a:t>
                    </a:r>
                  </a:p>
                </p:txBody>
              </p:sp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1D7ECA0-F04C-42FB-88A4-02F0FF1E2C8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081583" y="4797186"/>
                    <a:ext cx="350874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A6</a:t>
                    </a:r>
                  </a:p>
                </p:txBody>
              </p:sp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981A8873-EFA2-ECFA-31A4-E3E5A8DC817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374832" y="4801779"/>
                    <a:ext cx="350874" cy="291521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600" dirty="0"/>
                      <a:t>A7</a:t>
                    </a:r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0165597C-B850-1460-E9B2-05A9156195E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043201" y="4997680"/>
                    <a:ext cx="7161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GND</a:t>
                    </a:r>
                  </a:p>
                </p:txBody>
              </p:sp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40C08ABD-C18B-7942-E998-E3E6AA6F295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497471" y="4877817"/>
                    <a:ext cx="4090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VIN</a:t>
                    </a:r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0BD6D6AF-E78B-78B0-0D76-E3DAE2B5304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661323" y="4877817"/>
                    <a:ext cx="34977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5V</a:t>
                    </a:r>
                  </a:p>
                </p:txBody>
              </p:sp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777337D6-9F82-0DA2-352F-B7B48221DCC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57987" y="4877817"/>
                    <a:ext cx="50366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AREF</a:t>
                    </a:r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AADA2A6-6A45-EDFF-1142-E8A25AD7F78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14540" y="4877817"/>
                    <a:ext cx="4283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r"/>
                    <a:r>
                      <a:rPr lang="en-US" sz="1200" dirty="0"/>
                      <a:t>3V3</a:t>
                    </a:r>
                  </a:p>
                </p:txBody>
              </p: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481C5775-F7A7-5A58-1424-7EBDA296EA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9520381" y="2294316"/>
                    <a:ext cx="6111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r>
                      <a:rPr lang="en-US" sz="1200" dirty="0"/>
                      <a:t>GND</a:t>
                    </a:r>
                  </a:p>
                </p:txBody>
              </p:sp>
            </p:grpSp>
          </p:grp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EB6414AD-E6A4-C5AC-636F-AE2255EEF1DB}"/>
                  </a:ext>
                </a:extLst>
              </p:cNvPr>
              <p:cNvSpPr txBox="1"/>
              <p:nvPr/>
            </p:nvSpPr>
            <p:spPr>
              <a:xfrm>
                <a:off x="2872001" y="2937990"/>
                <a:ext cx="1145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Keypad Rows</a:t>
                </a:r>
              </a:p>
              <a:p>
                <a:pPr algn="ctr"/>
                <a:r>
                  <a:rPr lang="en-US" sz="1400" dirty="0"/>
                  <a:t>*     7     4     1</a:t>
                </a: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2E099B3B-FFA6-007C-F9F6-FFF1ED0D1064}"/>
                  </a:ext>
                </a:extLst>
              </p:cNvPr>
              <p:cNvSpPr txBox="1"/>
              <p:nvPr/>
            </p:nvSpPr>
            <p:spPr>
              <a:xfrm rot="16200000">
                <a:off x="3658035" y="8199026"/>
                <a:ext cx="4379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SCL</a:t>
                </a:r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D01FCBB3-08B3-D58A-6385-F24C8D0E9D53}"/>
                  </a:ext>
                </a:extLst>
              </p:cNvPr>
              <p:cNvGrpSpPr/>
              <p:nvPr/>
            </p:nvGrpSpPr>
            <p:grpSpPr>
              <a:xfrm>
                <a:off x="1924778" y="1947919"/>
                <a:ext cx="254550" cy="203654"/>
                <a:chOff x="1762232" y="1995055"/>
                <a:chExt cx="254550" cy="203654"/>
              </a:xfrm>
            </p:grpSpPr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047B1A17-452F-47A8-3C66-9F78671DFBB1}"/>
                    </a:ext>
                  </a:extLst>
                </p:cNvPr>
                <p:cNvSpPr/>
                <p:nvPr/>
              </p:nvSpPr>
              <p:spPr>
                <a:xfrm>
                  <a:off x="1762232" y="213523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792426A6-416A-539C-A9A9-E3933EFD4753}"/>
                    </a:ext>
                  </a:extLst>
                </p:cNvPr>
                <p:cNvSpPr/>
                <p:nvPr/>
              </p:nvSpPr>
              <p:spPr>
                <a:xfrm>
                  <a:off x="1949004" y="2128191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89394D39-ADA1-1EA6-6A4D-A8E170D5A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232" y="2067098"/>
                  <a:ext cx="2545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B0845E6A-BCC8-AF3A-3795-7206D7EBBD63}"/>
                    </a:ext>
                  </a:extLst>
                </p:cNvPr>
                <p:cNvCxnSpPr/>
                <p:nvPr/>
              </p:nvCxnSpPr>
              <p:spPr>
                <a:xfrm flipV="1">
                  <a:off x="1889507" y="1995055"/>
                  <a:ext cx="0" cy="720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4E337E5E-D02F-8746-6C3D-46C86067EA90}"/>
                  </a:ext>
                </a:extLst>
              </p:cNvPr>
              <p:cNvGrpSpPr/>
              <p:nvPr/>
            </p:nvGrpSpPr>
            <p:grpSpPr>
              <a:xfrm>
                <a:off x="2403254" y="2350121"/>
                <a:ext cx="254550" cy="203654"/>
                <a:chOff x="1762232" y="1995055"/>
                <a:chExt cx="254550" cy="203654"/>
              </a:xfrm>
            </p:grpSpPr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D9BEAA9F-F78C-FA72-22DF-E13E0EC502A4}"/>
                    </a:ext>
                  </a:extLst>
                </p:cNvPr>
                <p:cNvSpPr/>
                <p:nvPr/>
              </p:nvSpPr>
              <p:spPr>
                <a:xfrm>
                  <a:off x="1762232" y="2135234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060A8270-34B1-03E1-5F51-9BCCCBBB9F24}"/>
                    </a:ext>
                  </a:extLst>
                </p:cNvPr>
                <p:cNvSpPr/>
                <p:nvPr/>
              </p:nvSpPr>
              <p:spPr>
                <a:xfrm>
                  <a:off x="1949004" y="2128191"/>
                  <a:ext cx="63475" cy="634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3D9AF90F-BF94-953F-3AAA-908A37407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232" y="2067098"/>
                  <a:ext cx="2545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946F6540-23E8-4EF5-B902-9CFD34EA3EBE}"/>
                    </a:ext>
                  </a:extLst>
                </p:cNvPr>
                <p:cNvCxnSpPr/>
                <p:nvPr/>
              </p:nvCxnSpPr>
              <p:spPr>
                <a:xfrm flipV="1">
                  <a:off x="1889507" y="1995055"/>
                  <a:ext cx="0" cy="720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1DF89F87-E5EA-0FDB-0A56-CCA8B0F1BF3B}"/>
                  </a:ext>
                </a:extLst>
              </p:cNvPr>
              <p:cNvSpPr/>
              <p:nvPr/>
            </p:nvSpPr>
            <p:spPr>
              <a:xfrm>
                <a:off x="3070979" y="2301990"/>
                <a:ext cx="254550" cy="262156"/>
              </a:xfrm>
              <a:custGeom>
                <a:avLst/>
                <a:gdLst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16626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9448" h="936567">
                    <a:moveTo>
                      <a:pt x="0" y="0"/>
                    </a:moveTo>
                    <a:lnTo>
                      <a:pt x="620684" y="11084"/>
                    </a:lnTo>
                    <a:cubicBezTo>
                      <a:pt x="816495" y="22168"/>
                      <a:pt x="1117600" y="171796"/>
                      <a:pt x="1119448" y="437803"/>
                    </a:cubicBezTo>
                    <a:cubicBezTo>
                      <a:pt x="1112059" y="764771"/>
                      <a:pt x="871914" y="931025"/>
                      <a:pt x="631768" y="936567"/>
                    </a:cubicBezTo>
                    <a:lnTo>
                      <a:pt x="0" y="925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5" name="Elbow Connector 334">
                <a:extLst>
                  <a:ext uri="{FF2B5EF4-FFF2-40B4-BE49-F238E27FC236}">
                    <a16:creationId xmlns:a16="http://schemas.microsoft.com/office/drawing/2014/main" id="{285F613B-05CE-E6B5-9C9C-89601A93F3C2}"/>
                  </a:ext>
                </a:extLst>
              </p:cNvPr>
              <p:cNvCxnSpPr>
                <a:cxnSpLocks/>
                <a:stCxn id="221" idx="3"/>
                <a:endCxn id="333" idx="2"/>
              </p:cNvCxnSpPr>
              <p:nvPr/>
            </p:nvCxnSpPr>
            <p:spPr>
              <a:xfrm rot="16200000" flipV="1">
                <a:off x="3402647" y="2347419"/>
                <a:ext cx="985031" cy="1139265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Elbow Connector 337">
                <a:extLst>
                  <a:ext uri="{FF2B5EF4-FFF2-40B4-BE49-F238E27FC236}">
                    <a16:creationId xmlns:a16="http://schemas.microsoft.com/office/drawing/2014/main" id="{290F2861-E858-9945-F414-F747213B71A3}"/>
                  </a:ext>
                </a:extLst>
              </p:cNvPr>
              <p:cNvCxnSpPr>
                <a:cxnSpLocks/>
                <a:stCxn id="214" idx="3"/>
                <a:endCxn id="326" idx="4"/>
              </p:cNvCxnSpPr>
              <p:nvPr/>
            </p:nvCxnSpPr>
            <p:spPr>
              <a:xfrm rot="16200000" flipV="1">
                <a:off x="2007831" y="2980936"/>
                <a:ext cx="855792" cy="1470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Elbow Connector 340">
                <a:extLst>
                  <a:ext uri="{FF2B5EF4-FFF2-40B4-BE49-F238E27FC236}">
                    <a16:creationId xmlns:a16="http://schemas.microsoft.com/office/drawing/2014/main" id="{F101C648-48F9-566A-A491-0ED7C46A5497}"/>
                  </a:ext>
                </a:extLst>
              </p:cNvPr>
              <p:cNvCxnSpPr>
                <a:cxnSpLocks/>
                <a:stCxn id="215" idx="3"/>
                <a:endCxn id="310" idx="6"/>
              </p:cNvCxnSpPr>
              <p:nvPr/>
            </p:nvCxnSpPr>
            <p:spPr>
              <a:xfrm rot="16200000" flipV="1">
                <a:off x="1801445" y="2486373"/>
                <a:ext cx="1296774" cy="549614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Elbow Connector 346">
                <a:extLst>
                  <a:ext uri="{FF2B5EF4-FFF2-40B4-BE49-F238E27FC236}">
                    <a16:creationId xmlns:a16="http://schemas.microsoft.com/office/drawing/2014/main" id="{F58AEFEA-6E10-DB91-E4E5-806D924484DD}"/>
                  </a:ext>
                </a:extLst>
              </p:cNvPr>
              <p:cNvCxnSpPr>
                <a:cxnSpLocks/>
                <a:stCxn id="350" idx="1"/>
                <a:endCxn id="310" idx="6"/>
              </p:cNvCxnSpPr>
              <p:nvPr/>
            </p:nvCxnSpPr>
            <p:spPr>
              <a:xfrm rot="10800000">
                <a:off x="2175025" y="2112793"/>
                <a:ext cx="898522" cy="266272"/>
              </a:xfrm>
              <a:prstGeom prst="bentConnector3">
                <a:avLst>
                  <a:gd name="adj1" fmla="val 38693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Freeform 363">
                <a:extLst>
                  <a:ext uri="{FF2B5EF4-FFF2-40B4-BE49-F238E27FC236}">
                    <a16:creationId xmlns:a16="http://schemas.microsoft.com/office/drawing/2014/main" id="{26E37073-14B3-8752-10F1-A71EC040EA23}"/>
                  </a:ext>
                </a:extLst>
              </p:cNvPr>
              <p:cNvSpPr/>
              <p:nvPr/>
            </p:nvSpPr>
            <p:spPr>
              <a:xfrm>
                <a:off x="2435225" y="2492375"/>
                <a:ext cx="628650" cy="292100"/>
              </a:xfrm>
              <a:custGeom>
                <a:avLst/>
                <a:gdLst>
                  <a:gd name="connsiteX0" fmla="*/ 0 w 628650"/>
                  <a:gd name="connsiteY0" fmla="*/ 285750 h 292100"/>
                  <a:gd name="connsiteX1" fmla="*/ 244475 w 628650"/>
                  <a:gd name="connsiteY1" fmla="*/ 292100 h 292100"/>
                  <a:gd name="connsiteX2" fmla="*/ 292100 w 628650"/>
                  <a:gd name="connsiteY2" fmla="*/ 231775 h 292100"/>
                  <a:gd name="connsiteX3" fmla="*/ 336550 w 628650"/>
                  <a:gd name="connsiteY3" fmla="*/ 292100 h 292100"/>
                  <a:gd name="connsiteX4" fmla="*/ 434975 w 628650"/>
                  <a:gd name="connsiteY4" fmla="*/ 292100 h 292100"/>
                  <a:gd name="connsiteX5" fmla="*/ 434975 w 628650"/>
                  <a:gd name="connsiteY5" fmla="*/ 0 h 292100"/>
                  <a:gd name="connsiteX6" fmla="*/ 628650 w 628650"/>
                  <a:gd name="connsiteY6" fmla="*/ 0 h 292100"/>
                  <a:gd name="connsiteX0" fmla="*/ 0 w 628650"/>
                  <a:gd name="connsiteY0" fmla="*/ 285750 h 292100"/>
                  <a:gd name="connsiteX1" fmla="*/ 244475 w 628650"/>
                  <a:gd name="connsiteY1" fmla="*/ 292100 h 292100"/>
                  <a:gd name="connsiteX2" fmla="*/ 292100 w 628650"/>
                  <a:gd name="connsiteY2" fmla="*/ 231775 h 292100"/>
                  <a:gd name="connsiteX3" fmla="*/ 336550 w 628650"/>
                  <a:gd name="connsiteY3" fmla="*/ 292100 h 292100"/>
                  <a:gd name="connsiteX4" fmla="*/ 434975 w 628650"/>
                  <a:gd name="connsiteY4" fmla="*/ 292100 h 292100"/>
                  <a:gd name="connsiteX5" fmla="*/ 434975 w 628650"/>
                  <a:gd name="connsiteY5" fmla="*/ 0 h 292100"/>
                  <a:gd name="connsiteX6" fmla="*/ 628650 w 628650"/>
                  <a:gd name="connsiteY6" fmla="*/ 0 h 292100"/>
                  <a:gd name="connsiteX0" fmla="*/ 0 w 628650"/>
                  <a:gd name="connsiteY0" fmla="*/ 285750 h 292100"/>
                  <a:gd name="connsiteX1" fmla="*/ 244475 w 628650"/>
                  <a:gd name="connsiteY1" fmla="*/ 292100 h 292100"/>
                  <a:gd name="connsiteX2" fmla="*/ 292100 w 628650"/>
                  <a:gd name="connsiteY2" fmla="*/ 231775 h 292100"/>
                  <a:gd name="connsiteX3" fmla="*/ 336550 w 628650"/>
                  <a:gd name="connsiteY3" fmla="*/ 292100 h 292100"/>
                  <a:gd name="connsiteX4" fmla="*/ 434975 w 628650"/>
                  <a:gd name="connsiteY4" fmla="*/ 292100 h 292100"/>
                  <a:gd name="connsiteX5" fmla="*/ 434975 w 628650"/>
                  <a:gd name="connsiteY5" fmla="*/ 0 h 292100"/>
                  <a:gd name="connsiteX6" fmla="*/ 628650 w 628650"/>
                  <a:gd name="connsiteY6" fmla="*/ 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50" h="292100">
                    <a:moveTo>
                      <a:pt x="0" y="285750"/>
                    </a:moveTo>
                    <a:lnTo>
                      <a:pt x="244475" y="292100"/>
                    </a:lnTo>
                    <a:cubicBezTo>
                      <a:pt x="250825" y="233892"/>
                      <a:pt x="276225" y="251883"/>
                      <a:pt x="292100" y="231775"/>
                    </a:cubicBezTo>
                    <a:cubicBezTo>
                      <a:pt x="306917" y="251883"/>
                      <a:pt x="337608" y="243417"/>
                      <a:pt x="336550" y="292100"/>
                    </a:cubicBezTo>
                    <a:lnTo>
                      <a:pt x="434975" y="292100"/>
                    </a:lnTo>
                    <a:lnTo>
                      <a:pt x="434975" y="0"/>
                    </a:lnTo>
                    <a:lnTo>
                      <a:pt x="62865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F329CF05-352D-1AFD-C274-E1042909531F}"/>
                  </a:ext>
                </a:extLst>
              </p:cNvPr>
              <p:cNvGrpSpPr/>
              <p:nvPr/>
            </p:nvGrpSpPr>
            <p:grpSpPr>
              <a:xfrm>
                <a:off x="1888504" y="2144530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DFC7696F-9B00-9CAB-2257-9FA81ED5A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D43D7700-C1BF-BC92-24DE-81BBBE91A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E93BCCC6-E24E-6B6A-E047-C64470CC8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5254AB2E-4A4B-7799-8C96-828CCCD4A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D4148BE6-16CB-CED2-6CB9-CA1B42D3A10F}"/>
                  </a:ext>
                </a:extLst>
              </p:cNvPr>
              <p:cNvGrpSpPr/>
              <p:nvPr/>
            </p:nvGrpSpPr>
            <p:grpSpPr>
              <a:xfrm>
                <a:off x="2550729" y="2531883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0A671D31-9773-06D3-DAB5-7567C2A60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037A0EF-6FCC-14F4-4ED8-034A4FFCF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2DC0A9D-D1D1-193A-0AAD-3F4DA38E8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D62E956C-E408-F019-3171-6309B7D65C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876C8B7A-7F7F-469E-8256-16073CC0D4C6}"/>
                  </a:ext>
                </a:extLst>
              </p:cNvPr>
              <p:cNvSpPr/>
              <p:nvPr/>
            </p:nvSpPr>
            <p:spPr>
              <a:xfrm>
                <a:off x="3729806" y="8895881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2841042E-4580-2E10-0AC5-3D4F3D4D84BA}"/>
                  </a:ext>
                </a:extLst>
              </p:cNvPr>
              <p:cNvSpPr/>
              <p:nvPr/>
            </p:nvSpPr>
            <p:spPr>
              <a:xfrm>
                <a:off x="3729806" y="8964143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170C473A-3C64-E948-892E-60FC32C5BCF7}"/>
                  </a:ext>
                </a:extLst>
              </p:cNvPr>
              <p:cNvSpPr/>
              <p:nvPr/>
            </p:nvSpPr>
            <p:spPr>
              <a:xfrm>
                <a:off x="3729806" y="9032405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845065F-4719-ADE9-0E6E-6093D5C1C368}"/>
                  </a:ext>
                </a:extLst>
              </p:cNvPr>
              <p:cNvSpPr/>
              <p:nvPr/>
            </p:nvSpPr>
            <p:spPr>
              <a:xfrm>
                <a:off x="3729806" y="9099079"/>
                <a:ext cx="63907" cy="60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Elbow Connector 391">
                <a:extLst>
                  <a:ext uri="{FF2B5EF4-FFF2-40B4-BE49-F238E27FC236}">
                    <a16:creationId xmlns:a16="http://schemas.microsoft.com/office/drawing/2014/main" id="{A1FC4880-5CA7-7885-9CB1-58A5C80B68AA}"/>
                  </a:ext>
                </a:extLst>
              </p:cNvPr>
              <p:cNvCxnSpPr>
                <a:cxnSpLocks/>
                <a:stCxn id="229" idx="1"/>
                <a:endCxn id="387" idx="1"/>
              </p:cNvCxnSpPr>
              <p:nvPr/>
            </p:nvCxnSpPr>
            <p:spPr>
              <a:xfrm rot="16200000" flipH="1">
                <a:off x="3124160" y="8320398"/>
                <a:ext cx="791626" cy="419666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Elbow Connector 393">
                <a:extLst>
                  <a:ext uri="{FF2B5EF4-FFF2-40B4-BE49-F238E27FC236}">
                    <a16:creationId xmlns:a16="http://schemas.microsoft.com/office/drawing/2014/main" id="{BE73D28D-A7A1-C233-CAE3-0F7FE3E5AE20}"/>
                  </a:ext>
                </a:extLst>
              </p:cNvPr>
              <p:cNvCxnSpPr>
                <a:cxnSpLocks/>
                <a:stCxn id="228" idx="1"/>
                <a:endCxn id="388" idx="1"/>
              </p:cNvCxnSpPr>
              <p:nvPr/>
            </p:nvCxnSpPr>
            <p:spPr>
              <a:xfrm rot="16200000" flipH="1">
                <a:off x="2943755" y="8208255"/>
                <a:ext cx="859888" cy="712214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Elbow Connector 396">
                <a:extLst>
                  <a:ext uri="{FF2B5EF4-FFF2-40B4-BE49-F238E27FC236}">
                    <a16:creationId xmlns:a16="http://schemas.microsoft.com/office/drawing/2014/main" id="{9D26D49C-BEC8-57BE-5B56-10D73A62DCFC}"/>
                  </a:ext>
                </a:extLst>
              </p:cNvPr>
              <p:cNvCxnSpPr>
                <a:cxnSpLocks/>
                <a:stCxn id="227" idx="1"/>
                <a:endCxn id="389" idx="1"/>
              </p:cNvCxnSpPr>
              <p:nvPr/>
            </p:nvCxnSpPr>
            <p:spPr>
              <a:xfrm rot="16200000" flipH="1">
                <a:off x="2763147" y="8095909"/>
                <a:ext cx="928150" cy="1005168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Elbow Connector 399">
                <a:extLst>
                  <a:ext uri="{FF2B5EF4-FFF2-40B4-BE49-F238E27FC236}">
                    <a16:creationId xmlns:a16="http://schemas.microsoft.com/office/drawing/2014/main" id="{98FE86F4-EF16-EFA6-047E-D430C4D27F0C}"/>
                  </a:ext>
                </a:extLst>
              </p:cNvPr>
              <p:cNvCxnSpPr>
                <a:cxnSpLocks/>
                <a:stCxn id="226" idx="1"/>
                <a:endCxn id="390" idx="1"/>
              </p:cNvCxnSpPr>
              <p:nvPr/>
            </p:nvCxnSpPr>
            <p:spPr>
              <a:xfrm rot="16200000" flipH="1">
                <a:off x="2585721" y="7985157"/>
                <a:ext cx="994824" cy="1293345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700A9FBB-F620-CB4B-4E95-1552226850FB}"/>
                  </a:ext>
                </a:extLst>
              </p:cNvPr>
              <p:cNvSpPr/>
              <p:nvPr/>
            </p:nvSpPr>
            <p:spPr>
              <a:xfrm>
                <a:off x="3717918" y="8890898"/>
                <a:ext cx="270995" cy="279092"/>
              </a:xfrm>
              <a:custGeom>
                <a:avLst/>
                <a:gdLst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16626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81644 w 1119448"/>
                  <a:gd name="connsiteY1" fmla="*/ 5542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  <a:gd name="connsiteX0" fmla="*/ 0 w 1119448"/>
                  <a:gd name="connsiteY0" fmla="*/ 0 h 936567"/>
                  <a:gd name="connsiteX1" fmla="*/ 620684 w 1119448"/>
                  <a:gd name="connsiteY1" fmla="*/ 11084 h 936567"/>
                  <a:gd name="connsiteX2" fmla="*/ 1119448 w 1119448"/>
                  <a:gd name="connsiteY2" fmla="*/ 437803 h 936567"/>
                  <a:gd name="connsiteX3" fmla="*/ 631768 w 1119448"/>
                  <a:gd name="connsiteY3" fmla="*/ 936567 h 936567"/>
                  <a:gd name="connsiteX4" fmla="*/ 0 w 1119448"/>
                  <a:gd name="connsiteY4" fmla="*/ 925483 h 936567"/>
                  <a:gd name="connsiteX5" fmla="*/ 0 w 1119448"/>
                  <a:gd name="connsiteY5" fmla="*/ 0 h 93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9448" h="936567">
                    <a:moveTo>
                      <a:pt x="0" y="0"/>
                    </a:moveTo>
                    <a:lnTo>
                      <a:pt x="620684" y="11084"/>
                    </a:lnTo>
                    <a:cubicBezTo>
                      <a:pt x="816495" y="22168"/>
                      <a:pt x="1117600" y="171796"/>
                      <a:pt x="1119448" y="437803"/>
                    </a:cubicBezTo>
                    <a:cubicBezTo>
                      <a:pt x="1112059" y="764771"/>
                      <a:pt x="871914" y="931025"/>
                      <a:pt x="631768" y="936567"/>
                    </a:cubicBezTo>
                    <a:lnTo>
                      <a:pt x="0" y="925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CB839CF0-025E-8B2F-9B30-ABAA30122420}"/>
                  </a:ext>
                </a:extLst>
              </p:cNvPr>
              <p:cNvSpPr txBox="1"/>
              <p:nvPr/>
            </p:nvSpPr>
            <p:spPr>
              <a:xfrm>
                <a:off x="2179696" y="8133944"/>
                <a:ext cx="139531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     2     3     A</a:t>
                </a:r>
              </a:p>
              <a:p>
                <a:pPr algn="ctr"/>
                <a:r>
                  <a:rPr lang="en-US" sz="1400" dirty="0"/>
                  <a:t>Keypad Columns</a:t>
                </a:r>
              </a:p>
            </p:txBody>
          </p:sp>
          <p:cxnSp>
            <p:nvCxnSpPr>
              <p:cNvPr id="434" name="Elbow Connector 433">
                <a:extLst>
                  <a:ext uri="{FF2B5EF4-FFF2-40B4-BE49-F238E27FC236}">
                    <a16:creationId xmlns:a16="http://schemas.microsoft.com/office/drawing/2014/main" id="{6AA8ECA9-B237-B239-9DA3-FAB114B7B20E}"/>
                  </a:ext>
                </a:extLst>
              </p:cNvPr>
              <p:cNvCxnSpPr>
                <a:cxnSpLocks/>
                <a:stCxn id="212" idx="3"/>
                <a:endCxn id="3" idx="4"/>
              </p:cNvCxnSpPr>
              <p:nvPr/>
            </p:nvCxnSpPr>
            <p:spPr>
              <a:xfrm rot="16200000" flipV="1">
                <a:off x="1568380" y="3120176"/>
                <a:ext cx="452745" cy="126037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>
                <a:extLst>
                  <a:ext uri="{FF2B5EF4-FFF2-40B4-BE49-F238E27FC236}">
                    <a16:creationId xmlns:a16="http://schemas.microsoft.com/office/drawing/2014/main" id="{C706F799-0024-FBDD-BEBA-D4C869468A16}"/>
                  </a:ext>
                </a:extLst>
              </p:cNvPr>
              <p:cNvCxnSpPr>
                <a:cxnSpLocks/>
                <a:stCxn id="12" idx="4"/>
                <a:endCxn id="213" idx="3"/>
              </p:cNvCxnSpPr>
              <p:nvPr/>
            </p:nvCxnSpPr>
            <p:spPr>
              <a:xfrm rot="16200000" flipH="1">
                <a:off x="1922107" y="3182016"/>
                <a:ext cx="452745" cy="2356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D1B5C854-3047-6E10-EC5B-7691C62760A8}"/>
                  </a:ext>
                </a:extLst>
              </p:cNvPr>
              <p:cNvSpPr/>
              <p:nvPr/>
            </p:nvSpPr>
            <p:spPr>
              <a:xfrm>
                <a:off x="3991555" y="3053301"/>
                <a:ext cx="2297927" cy="5971429"/>
              </a:xfrm>
              <a:custGeom>
                <a:avLst/>
                <a:gdLst>
                  <a:gd name="connsiteX0" fmla="*/ 0 w 2297927"/>
                  <a:gd name="connsiteY0" fmla="*/ 5971429 h 5971429"/>
                  <a:gd name="connsiteX1" fmla="*/ 2297927 w 2297927"/>
                  <a:gd name="connsiteY1" fmla="*/ 5971429 h 5971429"/>
                  <a:gd name="connsiteX2" fmla="*/ 2297927 w 2297927"/>
                  <a:gd name="connsiteY2" fmla="*/ 55659 h 5971429"/>
                  <a:gd name="connsiteX3" fmla="*/ 2202511 w 2297927"/>
                  <a:gd name="connsiteY3" fmla="*/ 55659 h 5971429"/>
                  <a:gd name="connsiteX4" fmla="*/ 540688 w 2297927"/>
                  <a:gd name="connsiteY4" fmla="*/ 55659 h 5971429"/>
                  <a:gd name="connsiteX5" fmla="*/ 477078 w 2297927"/>
                  <a:gd name="connsiteY5" fmla="*/ 0 h 5971429"/>
                  <a:gd name="connsiteX6" fmla="*/ 421419 w 2297927"/>
                  <a:gd name="connsiteY6" fmla="*/ 55659 h 5971429"/>
                  <a:gd name="connsiteX7" fmla="*/ 182880 w 2297927"/>
                  <a:gd name="connsiteY7" fmla="*/ 55659 h 5971429"/>
                  <a:gd name="connsiteX8" fmla="*/ 182880 w 2297927"/>
                  <a:gd name="connsiteY8" fmla="*/ 357809 h 5971429"/>
                  <a:gd name="connsiteX0" fmla="*/ 0 w 2297927"/>
                  <a:gd name="connsiteY0" fmla="*/ 5971429 h 5971429"/>
                  <a:gd name="connsiteX1" fmla="*/ 2297927 w 2297927"/>
                  <a:gd name="connsiteY1" fmla="*/ 5971429 h 5971429"/>
                  <a:gd name="connsiteX2" fmla="*/ 2297927 w 2297927"/>
                  <a:gd name="connsiteY2" fmla="*/ 55659 h 5971429"/>
                  <a:gd name="connsiteX3" fmla="*/ 2202511 w 2297927"/>
                  <a:gd name="connsiteY3" fmla="*/ 55659 h 5971429"/>
                  <a:gd name="connsiteX4" fmla="*/ 540688 w 2297927"/>
                  <a:gd name="connsiteY4" fmla="*/ 55659 h 5971429"/>
                  <a:gd name="connsiteX5" fmla="*/ 477078 w 2297927"/>
                  <a:gd name="connsiteY5" fmla="*/ 0 h 5971429"/>
                  <a:gd name="connsiteX6" fmla="*/ 421419 w 2297927"/>
                  <a:gd name="connsiteY6" fmla="*/ 55659 h 5971429"/>
                  <a:gd name="connsiteX7" fmla="*/ 182880 w 2297927"/>
                  <a:gd name="connsiteY7" fmla="*/ 55659 h 5971429"/>
                  <a:gd name="connsiteX8" fmla="*/ 182880 w 2297927"/>
                  <a:gd name="connsiteY8" fmla="*/ 357809 h 5971429"/>
                  <a:gd name="connsiteX0" fmla="*/ 0 w 2297927"/>
                  <a:gd name="connsiteY0" fmla="*/ 5971429 h 5971429"/>
                  <a:gd name="connsiteX1" fmla="*/ 2297927 w 2297927"/>
                  <a:gd name="connsiteY1" fmla="*/ 5971429 h 5971429"/>
                  <a:gd name="connsiteX2" fmla="*/ 2297927 w 2297927"/>
                  <a:gd name="connsiteY2" fmla="*/ 55659 h 5971429"/>
                  <a:gd name="connsiteX3" fmla="*/ 2202511 w 2297927"/>
                  <a:gd name="connsiteY3" fmla="*/ 55659 h 5971429"/>
                  <a:gd name="connsiteX4" fmla="*/ 540688 w 2297927"/>
                  <a:gd name="connsiteY4" fmla="*/ 55659 h 5971429"/>
                  <a:gd name="connsiteX5" fmla="*/ 477078 w 2297927"/>
                  <a:gd name="connsiteY5" fmla="*/ 0 h 5971429"/>
                  <a:gd name="connsiteX6" fmla="*/ 421419 w 2297927"/>
                  <a:gd name="connsiteY6" fmla="*/ 55659 h 5971429"/>
                  <a:gd name="connsiteX7" fmla="*/ 182880 w 2297927"/>
                  <a:gd name="connsiteY7" fmla="*/ 55659 h 5971429"/>
                  <a:gd name="connsiteX8" fmla="*/ 182880 w 2297927"/>
                  <a:gd name="connsiteY8" fmla="*/ 357809 h 597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7927" h="5971429">
                    <a:moveTo>
                      <a:pt x="0" y="5971429"/>
                    </a:moveTo>
                    <a:lnTo>
                      <a:pt x="2297927" y="5971429"/>
                    </a:lnTo>
                    <a:lnTo>
                      <a:pt x="2297927" y="55659"/>
                    </a:lnTo>
                    <a:lnTo>
                      <a:pt x="2202511" y="55659"/>
                    </a:lnTo>
                    <a:lnTo>
                      <a:pt x="540688" y="55659"/>
                    </a:lnTo>
                    <a:cubicBezTo>
                      <a:pt x="541710" y="2181"/>
                      <a:pt x="498281" y="18553"/>
                      <a:pt x="477078" y="0"/>
                    </a:cubicBezTo>
                    <a:cubicBezTo>
                      <a:pt x="458525" y="18553"/>
                      <a:pt x="420922" y="8531"/>
                      <a:pt x="421419" y="55659"/>
                    </a:cubicBezTo>
                    <a:lnTo>
                      <a:pt x="182880" y="55659"/>
                    </a:lnTo>
                    <a:lnTo>
                      <a:pt x="182880" y="35780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ED96222A-A190-0E51-0D3A-C10A96F0D5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2058" b="19496"/>
              <a:stretch/>
            </p:blipFill>
            <p:spPr>
              <a:xfrm>
                <a:off x="1564459" y="2302271"/>
                <a:ext cx="431800" cy="269468"/>
              </a:xfrm>
              <a:prstGeom prst="rect">
                <a:avLst/>
              </a:prstGeom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9EABF2E6-FD19-8BDF-EA15-40247D9D3A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b="4244"/>
              <a:stretch/>
            </p:blipFill>
            <p:spPr>
              <a:xfrm rot="5400000">
                <a:off x="1350545" y="2477948"/>
                <a:ext cx="431800" cy="376990"/>
              </a:xfrm>
              <a:prstGeom prst="rect">
                <a:avLst/>
              </a:prstGeom>
            </p:spPr>
          </p:pic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959F9FB9-CA7F-6EF2-5FD5-761020C12D71}"/>
                  </a:ext>
                </a:extLst>
              </p:cNvPr>
              <p:cNvCxnSpPr>
                <a:cxnSpLocks/>
                <a:stCxn id="211" idx="3"/>
                <a:endCxn id="449" idx="3"/>
              </p:cNvCxnSpPr>
              <p:nvPr/>
            </p:nvCxnSpPr>
            <p:spPr>
              <a:xfrm flipH="1" flipV="1">
                <a:off x="1566445" y="2882343"/>
                <a:ext cx="326" cy="52722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0352C669-5563-09F7-3325-42DE4CFAFF4D}"/>
                  </a:ext>
                </a:extLst>
              </p:cNvPr>
              <p:cNvGrpSpPr/>
              <p:nvPr/>
            </p:nvGrpSpPr>
            <p:grpSpPr>
              <a:xfrm>
                <a:off x="1923618" y="2449364"/>
                <a:ext cx="144229" cy="142875"/>
                <a:chOff x="3654425" y="1504950"/>
                <a:chExt cx="144229" cy="142875"/>
              </a:xfrm>
            </p:grpSpPr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66000B21-CDA5-95C1-B4E4-C5F849CB6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23117" y="1504950"/>
                  <a:ext cx="0" cy="793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7351FED7-2DA0-5B25-C392-EFA8581A2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4425" y="1587500"/>
                  <a:ext cx="1442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2F2903DA-87DA-276F-CA04-6352E8FA6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3537" y="1619250"/>
                  <a:ext cx="1061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CF23326F-89CA-124C-EAF0-7DCF4ED5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2950" y="1647825"/>
                  <a:ext cx="634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A6FAD5CB-8889-77DD-993C-CB99001FAE44}"/>
                  </a:ext>
                </a:extLst>
              </p:cNvPr>
              <p:cNvSpPr txBox="1"/>
              <p:nvPr/>
            </p:nvSpPr>
            <p:spPr>
              <a:xfrm rot="16200000">
                <a:off x="3350503" y="8212841"/>
                <a:ext cx="4785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SDA</a:t>
                </a: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4A86479-52A9-DD7D-1E77-EC545908B46C}"/>
                  </a:ext>
                </a:extLst>
              </p:cNvPr>
              <p:cNvSpPr/>
              <p:nvPr/>
            </p:nvSpPr>
            <p:spPr>
              <a:xfrm>
                <a:off x="1699995" y="2893347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7A0380E-1B18-83CF-8F24-05A109D7176B}"/>
                  </a:ext>
                </a:extLst>
              </p:cNvPr>
              <p:cNvSpPr/>
              <p:nvPr/>
            </p:nvSpPr>
            <p:spPr>
              <a:xfrm>
                <a:off x="1886767" y="288630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73305CC-F8A0-E2A3-95EA-B4BE8CF8D672}"/>
                  </a:ext>
                </a:extLst>
              </p:cNvPr>
              <p:cNvCxnSpPr>
                <a:cxnSpLocks/>
                <a:stCxn id="3" idx="1"/>
              </p:cNvCxnSpPr>
              <p:nvPr/>
            </p:nvCxnSpPr>
            <p:spPr>
              <a:xfrm flipV="1">
                <a:off x="1709291" y="2825211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F72E178-094F-F0A4-52B5-22F532169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162" y="293493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C04EA56-E3EF-8555-6341-5DE9E5476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470" y="301748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AFB5817-F309-E1F7-4A99-686A1875A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6582" y="304923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CB1DF9F-9286-6C30-7A40-B2611DF63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995" y="307780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EE958D-9678-DC62-DC7C-E048C165F1A9}"/>
                  </a:ext>
                </a:extLst>
              </p:cNvPr>
              <p:cNvSpPr/>
              <p:nvPr/>
            </p:nvSpPr>
            <p:spPr>
              <a:xfrm>
                <a:off x="2115563" y="2893347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68B3A1-5E69-1CC8-F908-4344BCB845C1}"/>
                  </a:ext>
                </a:extLst>
              </p:cNvPr>
              <p:cNvSpPr/>
              <p:nvPr/>
            </p:nvSpPr>
            <p:spPr>
              <a:xfrm>
                <a:off x="2302335" y="2886304"/>
                <a:ext cx="63475" cy="634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8C31F90-08EF-7B82-B5A1-51FEAD5C658B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flipV="1">
                <a:off x="2124859" y="2825211"/>
                <a:ext cx="245254" cy="774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0E16BA5-53D4-04A8-06F4-3212975FA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7272" y="2934930"/>
                <a:ext cx="0" cy="793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654058A-E7BC-0213-EC70-0FF5502DF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8580" y="3017480"/>
                <a:ext cx="144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ECA11AF-8DFD-2F07-3A4A-2C2B8375E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7692" y="3049230"/>
                <a:ext cx="1061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E26AE4A-B9CE-B441-9CFF-9EBEED283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7105" y="3077805"/>
                <a:ext cx="634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19B7575-7570-C67F-88A9-E27F0A8E3390}"/>
                </a:ext>
              </a:extLst>
            </p:cNvPr>
            <p:cNvSpPr/>
            <p:nvPr/>
          </p:nvSpPr>
          <p:spPr>
            <a:xfrm>
              <a:off x="3318422" y="2371700"/>
              <a:ext cx="105196" cy="1051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410240-B8CD-544C-CB4E-43C2175041BA}"/>
                </a:ext>
              </a:extLst>
            </p:cNvPr>
            <p:cNvSpPr/>
            <p:nvPr/>
          </p:nvSpPr>
          <p:spPr>
            <a:xfrm>
              <a:off x="3971221" y="8980627"/>
              <a:ext cx="105196" cy="1051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01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21100</TotalTime>
  <Words>617</Words>
  <Application>Microsoft Macintosh PowerPoint</Application>
  <PresentationFormat>Custom</PresentationFormat>
  <Paragraphs>415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Arduino Nano – SPI</vt:lpstr>
      <vt:lpstr>Arduino Nano – I2C</vt:lpstr>
      <vt:lpstr>Arduino Uno – SPI</vt:lpstr>
      <vt:lpstr>Arduino Uno – I2C</vt:lpstr>
      <vt:lpstr>Raspberry Pi Pico</vt:lpstr>
      <vt:lpstr>Arduino Nano – SPI – NAND </vt:lpstr>
      <vt:lpstr>Arduino Nano – I2C – NAND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lastModifiedBy>Christopher Bohn</cp:lastModifiedBy>
  <cp:revision>16</cp:revision>
  <dcterms:created xsi:type="dcterms:W3CDTF">2022-09-05T18:34:30Z</dcterms:created>
  <dcterms:modified xsi:type="dcterms:W3CDTF">2023-08-06T15:24:57Z</dcterms:modified>
</cp:coreProperties>
</file>