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7" autoAdjust="0"/>
    <p:restoredTop sz="94660"/>
  </p:normalViewPr>
  <p:slideViewPr>
    <p:cSldViewPr snapToGrid="0">
      <p:cViewPr>
        <p:scale>
          <a:sx n="125" d="100"/>
          <a:sy n="125" d="100"/>
        </p:scale>
        <p:origin x="2530" y="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9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09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3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1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6D12-577C-4B55-8A0C-87806EDA2C78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2205-FD6A-49B0-B6A8-B6B1E6CF0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err="1" smtClean="0"/>
              <a:t>Фоторюкзак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44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сайт-портфолио для фотографа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pPr algn="r"/>
            <a:r>
              <a:rPr lang="ru-RU" dirty="0" smtClean="0"/>
              <a:t>Матвеев Евгений, Чесноков Кирилл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85595" y="5996668"/>
            <a:ext cx="322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 Python 17</a:t>
            </a:r>
          </a:p>
          <a:p>
            <a:pPr algn="ctr"/>
            <a:r>
              <a:rPr lang="en-US" dirty="0" smtClean="0"/>
              <a:t>2020</a:t>
            </a:r>
            <a:endParaRPr lang="ru-RU" dirty="0"/>
          </a:p>
        </p:txBody>
      </p:sp>
      <p:pic>
        <p:nvPicPr>
          <p:cNvPr id="1026" name="Picture 2" descr="https://img2.freepng.ru/20180425/ovq/kisspng-camera-sticker-photographic-film-5ae0fb13e2b1a0.007141011524693779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3738563"/>
            <a:ext cx="3465286" cy="3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2.freepng.ru/20180425/ovq/kisspng-camera-sticker-photographic-film-5ae0fb13e2b1a0.007141011524693779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3738563"/>
            <a:ext cx="3465286" cy="3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595" y="195943"/>
            <a:ext cx="114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Цель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6595" y="1028700"/>
            <a:ext cx="1140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Создание сайта-портфолио для фотографа с плюшками: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</a:t>
            </a:r>
            <a:r>
              <a:rPr lang="ru-RU" sz="2400" dirty="0" smtClean="0"/>
              <a:t>добное представлением работ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Ведение блога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Запись пользователя на фотосессию через сайт. Информирование фотографа о записи </a:t>
            </a:r>
            <a:r>
              <a:rPr lang="ru-RU" sz="2400" dirty="0" smtClean="0"/>
              <a:t>через </a:t>
            </a:r>
            <a:r>
              <a:rPr lang="en-US" sz="2400" dirty="0" smtClean="0"/>
              <a:t>Telegram-</a:t>
            </a:r>
            <a:r>
              <a:rPr lang="ru-RU" sz="2400" dirty="0" smtClean="0"/>
              <a:t>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работать с </a:t>
            </a:r>
            <a:r>
              <a:rPr lang="ru-RU" sz="2400" dirty="0" err="1" smtClean="0"/>
              <a:t>админкой</a:t>
            </a:r>
            <a:r>
              <a:rPr lang="ru-RU" sz="2400" dirty="0" smtClean="0"/>
              <a:t> сайта через </a:t>
            </a:r>
            <a:r>
              <a:rPr lang="en-US" sz="2400" dirty="0" smtClean="0"/>
              <a:t>Telegram-</a:t>
            </a:r>
            <a:r>
              <a:rPr lang="ru-RU" sz="2400" dirty="0" smtClean="0"/>
              <a:t>бота: выкладывание фото-работ на сайт, ведение блога</a:t>
            </a:r>
          </a:p>
        </p:txBody>
      </p:sp>
    </p:spTree>
    <p:extLst>
      <p:ext uri="{BB962C8B-B14F-4D97-AF65-F5344CB8AC3E}">
        <p14:creationId xmlns:p14="http://schemas.microsoft.com/office/powerpoint/2010/main" val="15724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2.freepng.ru/20180425/ovq/kisspng-camera-sticker-photographic-film-5ae0fb13e2b1a0.007141011524693779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3738563"/>
            <a:ext cx="3465286" cy="3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595" y="195943"/>
            <a:ext cx="114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Структура сайта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6595" y="1028700"/>
            <a:ext cx="11401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Главная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Портфолио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Альбом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Блог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Обо мне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Запись на фотосессию</a:t>
            </a:r>
          </a:p>
          <a:p>
            <a:r>
              <a:rPr lang="ru-RU" sz="2400" dirty="0"/>
              <a:t>	</a:t>
            </a:r>
            <a:r>
              <a:rPr lang="ru-RU" sz="2400" dirty="0" err="1" smtClean="0"/>
              <a:t>Админка</a:t>
            </a:r>
            <a:r>
              <a:rPr lang="en-US" sz="2400" dirty="0" smtClean="0"/>
              <a:t>/</a:t>
            </a:r>
            <a:r>
              <a:rPr lang="ru-RU" sz="2400" dirty="0" err="1" smtClean="0"/>
              <a:t>Учетка</a:t>
            </a:r>
            <a:r>
              <a:rPr lang="ru-RU" sz="2400" dirty="0" smtClean="0"/>
              <a:t> пользователя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Регистрация/Вход/Выход</a:t>
            </a:r>
          </a:p>
          <a:p>
            <a:r>
              <a:rPr lang="ru-RU" sz="2400" dirty="0"/>
              <a:t>	</a:t>
            </a:r>
            <a:endParaRPr lang="ru-RU" sz="2400" dirty="0" smtClean="0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6200000" flipH="1">
            <a:off x="53340" y="2362200"/>
            <a:ext cx="2465070" cy="51435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032510" y="3470910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032510" y="3089910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032510" y="2731770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032510" y="2364105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019176" y="1634490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2045970" y="1769744"/>
            <a:ext cx="419100" cy="245746"/>
          </a:xfrm>
          <a:prstGeom prst="bentConnector3">
            <a:avLst>
              <a:gd name="adj1" fmla="val -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2.freepng.ru/20180425/ovq/kisspng-camera-sticker-photographic-film-5ae0fb13e2b1a0.007141011524693779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3738563"/>
            <a:ext cx="3465286" cy="3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595" y="195943"/>
            <a:ext cx="114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Telegram-</a:t>
            </a:r>
            <a:r>
              <a:rPr lang="ru-RU" sz="3600" dirty="0" smtClean="0"/>
              <a:t>бот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6595" y="1028700"/>
            <a:ext cx="1140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Уведомление о новой записи на фотосессию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/calendar – </a:t>
            </a:r>
            <a:r>
              <a:rPr lang="ru-RU" sz="2400" dirty="0" smtClean="0"/>
              <a:t>посмотреть ближайшие записи на фотосессию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#blog &lt;</a:t>
            </a:r>
            <a:r>
              <a:rPr lang="ru-RU" sz="2400" dirty="0" smtClean="0"/>
              <a:t>текст</a:t>
            </a:r>
            <a:r>
              <a:rPr lang="en-US" sz="2400" dirty="0" smtClean="0"/>
              <a:t>&gt; – </a:t>
            </a:r>
            <a:r>
              <a:rPr lang="ru-RU" sz="2400" dirty="0" smtClean="0"/>
              <a:t>фотограф посылает новую запись в блог в виде сообщения или фотографии с подписью.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#photo &lt;</a:t>
            </a:r>
            <a:r>
              <a:rPr lang="ru-RU" sz="2400" dirty="0" smtClean="0"/>
              <a:t>фотографии/исходники&gt; &lt;текст&gt;</a:t>
            </a:r>
            <a:r>
              <a:rPr lang="en-US" sz="2400" dirty="0" smtClean="0"/>
              <a:t> - </a:t>
            </a:r>
            <a:r>
              <a:rPr lang="ru-RU" sz="2400" dirty="0" smtClean="0"/>
              <a:t>отправка сета фотографий в портфолио + описание </a:t>
            </a:r>
            <a:r>
              <a:rPr lang="ru-RU" sz="2400" dirty="0" err="1" smtClean="0"/>
              <a:t>фотосета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2.freepng.ru/20180425/ovq/kisspng-camera-sticker-photographic-film-5ae0fb13e2b1a0.007141011524693779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" y="3738563"/>
            <a:ext cx="3465286" cy="3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595" y="195943"/>
            <a:ext cx="114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Демонстрация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130" y="2630567"/>
            <a:ext cx="11401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hlinkClick r:id="rId4"/>
              </a:rPr>
              <a:t>ТЫК</a:t>
            </a:r>
            <a:endParaRPr lang="ru-RU" sz="6600" dirty="0" smtClean="0"/>
          </a:p>
        </p:txBody>
      </p:sp>
    </p:spTree>
    <p:extLst>
      <p:ext uri="{BB962C8B-B14F-4D97-AF65-F5344CB8AC3E}">
        <p14:creationId xmlns:p14="http://schemas.microsoft.com/office/powerpoint/2010/main" val="36534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«Фоторюкзак»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Yandex,LLC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«Фоторюкзак»</dc:title>
  <dc:creator>Evgeniy Vl. Matveev</dc:creator>
  <cp:lastModifiedBy>Evgeniy Vl. Matveev</cp:lastModifiedBy>
  <cp:revision>7</cp:revision>
  <dcterms:created xsi:type="dcterms:W3CDTF">2020-07-17T17:52:21Z</dcterms:created>
  <dcterms:modified xsi:type="dcterms:W3CDTF">2020-07-17T18:53:50Z</dcterms:modified>
</cp:coreProperties>
</file>