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59" r:id="rId3"/>
    <p:sldId id="273" r:id="rId4"/>
    <p:sldId id="260" r:id="rId5"/>
    <p:sldId id="261" r:id="rId6"/>
    <p:sldId id="262" r:id="rId7"/>
    <p:sldId id="263" r:id="rId8"/>
    <p:sldId id="264" r:id="rId9"/>
    <p:sldId id="265" r:id="rId10"/>
    <p:sldId id="271" r:id="rId11"/>
    <p:sldId id="266" r:id="rId12"/>
    <p:sldId id="267" r:id="rId13"/>
    <p:sldId id="268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9" autoAdjust="0"/>
    <p:restoredTop sz="94660"/>
  </p:normalViewPr>
  <p:slideViewPr>
    <p:cSldViewPr snapToGrid="0">
      <p:cViewPr varScale="1">
        <p:scale>
          <a:sx n="82" d="100"/>
          <a:sy n="82" d="100"/>
        </p:scale>
        <p:origin x="41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10ABF-23D7-4815-BE4D-1D755C2885D0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B49A3-6742-4D08-9580-685806A6E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56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9B49A3-6742-4D08-9580-685806A6EF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18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9B49A3-6742-4D08-9580-685806A6EF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20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95D1D-8EB8-7CA1-A4F2-EA89417CB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057C2-AAD9-E18C-3A76-B00FF91ED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3BF64-B08E-EF85-018E-18412317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D026-EF9F-4AA6-B8B2-F9E20CDAC35B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BBB94-8D19-5938-40E3-2FF6FFE3B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FFEF8-C96F-7BAC-9378-54AE587F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2CF4-E547-4046-BE56-7503F15DD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22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2B376-8979-97A8-809B-3798281F7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6E51F5-1616-E206-5A39-2C1274365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D890D-9F0F-9B6C-266C-304FF63E5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D026-EF9F-4AA6-B8B2-F9E20CDAC35B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7AF4F-0AA1-4BBE-F121-C45248BD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C2D13-FE6D-9923-0B5E-7290AF4C4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2CF4-E547-4046-BE56-7503F15DD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3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0EDF83-2531-8978-4BB0-B9E9A936A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4A0DD-76DF-C89A-00AB-2659F5D65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2D74A-5CDE-873B-6FE5-8D01EEC0F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D026-EF9F-4AA6-B8B2-F9E20CDAC35B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D5EC8-3D07-3293-F638-A6209B6AC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3A580-073F-7ED1-A2A1-E843983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2CF4-E547-4046-BE56-7503F15DD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82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EC24B-7365-CA93-F8A0-1A6DDD75F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F7584-1895-9F1F-6D41-0D00703CD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274EE-C62D-C5E1-4FBF-999323852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D026-EF9F-4AA6-B8B2-F9E20CDAC35B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BEAE6-02FF-386A-39FE-84AE9A03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7A305-8299-718F-A6C3-C0B6603CA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2CF4-E547-4046-BE56-7503F15DD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7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3F400-8B09-8E0A-8210-DA5549F30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E0B3A-C5E3-0EC9-6CE7-2FE8DB3DC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118C1-2967-E319-F729-67E7FA1B4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D026-EF9F-4AA6-B8B2-F9E20CDAC35B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C375D-0711-F802-3BFB-AC7F10B3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A9FE8-96FD-6DF6-D59F-4F6777A4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2CF4-E547-4046-BE56-7503F15DD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28CD-CC0D-9A46-C2D3-9AD2D58BA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4D7B5-2313-0A85-E64B-4D6A667636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00295-0708-C7C4-7B29-AA86D8E42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8A918-4739-A059-8C7A-086C0375A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D026-EF9F-4AA6-B8B2-F9E20CDAC35B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6EA13-E396-722A-C7BA-0CAEDB856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BBD4D-D9E2-9618-FA8E-A5953BAB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2CF4-E547-4046-BE56-7503F15DD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73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7D0E0-13AC-7C8E-7A21-1D4A1E89C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3BCDB-2638-B22F-0C2F-CF876C38A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B326D-4EA4-89F2-59C7-D4E326977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11D30-539B-F8CE-C870-0DCFF86D2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4ECF67-AA0E-7C86-45E8-D5834AC92A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BF4B6-03F5-BA79-47DE-A83D2B843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D026-EF9F-4AA6-B8B2-F9E20CDAC35B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9A2566-F559-A506-D538-7F9568C3E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3E05EB-9925-7863-C998-625580B90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2CF4-E547-4046-BE56-7503F15DD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1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938DB-905E-CD97-D5F1-8AD35FD63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0FD728-371C-484A-55FE-B4EF68D0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D026-EF9F-4AA6-B8B2-F9E20CDAC35B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1C8E1-C509-6E41-19BE-6D5EAC195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FB7DA3-99F9-D91D-830A-3DFF028F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2CF4-E547-4046-BE56-7503F15DD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9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1581F1-D436-2CC4-71A9-BCC1B189D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D026-EF9F-4AA6-B8B2-F9E20CDAC35B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21F97B-9ECE-30AD-C0A7-AEA155B2F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D372E-BD48-7A2C-0507-1E2E47532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2CF4-E547-4046-BE56-7503F15DD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7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A234-26C3-4778-0179-0F9210470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0FF6C-3973-83B0-003F-5EC06EFE3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5AFEE-00D0-EE27-40D7-F361F661D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4750A-0A57-EA45-F47F-62E0BA53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D026-EF9F-4AA6-B8B2-F9E20CDAC35B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C5A4F-09E0-2943-55E9-6B9D2B6C9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90D6A-CC58-E4C8-1C83-84EAE0DE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2CF4-E547-4046-BE56-7503F15DD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1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3BD08-367E-8364-3BA6-1E2C2F781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6D3AAF-533D-85AA-C096-BBD9E8DE9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204E4-3101-019A-829A-584E75252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CA832-9057-1AEB-656A-350E22DCB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D026-EF9F-4AA6-B8B2-F9E20CDAC35B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F19BD-EC1B-41B6-EEC4-4226CE8B0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90FA8-0D48-60E0-E811-AE287EF5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2CF4-E547-4046-BE56-7503F15DD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1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C55F47-CCCE-AAC6-AF55-355EDCE73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109E6-DE88-2303-5F7C-01B2E79CF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4D80A-A1B3-2A28-9FA0-5E35C8CC3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6DD026-EF9F-4AA6-B8B2-F9E20CDAC35B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58200-472D-650D-CD89-A29AEE45B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93F9A-7662-F73A-4583-ADCE0397D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C92CF4-E547-4046-BE56-7503F15DD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7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E42E29-6F20-8B56-EC9D-09CD21F37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544" y="1073623"/>
            <a:ext cx="9078444" cy="48155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D3A1D6-1BA1-EC7F-D3B5-77F38A97DA4E}"/>
              </a:ext>
            </a:extLst>
          </p:cNvPr>
          <p:cNvSpPr/>
          <p:nvPr/>
        </p:nvSpPr>
        <p:spPr>
          <a:xfrm>
            <a:off x="1100919" y="859809"/>
            <a:ext cx="10556577" cy="507321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18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ED6D12-53E4-8DE5-3EC1-F1D23C799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976" y="1060704"/>
            <a:ext cx="10452032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75BB44-F9B2-601F-8833-362AD62F75BE}"/>
              </a:ext>
            </a:extLst>
          </p:cNvPr>
          <p:cNvSpPr/>
          <p:nvPr/>
        </p:nvSpPr>
        <p:spPr>
          <a:xfrm>
            <a:off x="4443984" y="1114737"/>
            <a:ext cx="2450591" cy="197427"/>
          </a:xfrm>
          <a:prstGeom prst="rect">
            <a:avLst/>
          </a:prstGeom>
          <a:solidFill>
            <a:schemeClr val="bg2"/>
          </a:solidFill>
          <a:ln>
            <a:solidFill>
              <a:srgbClr val="E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80AA9-223C-B14F-DA14-E7F7A4E45AF1}"/>
              </a:ext>
            </a:extLst>
          </p:cNvPr>
          <p:cNvSpPr txBox="1"/>
          <p:nvPr/>
        </p:nvSpPr>
        <p:spPr>
          <a:xfrm>
            <a:off x="4835912" y="1096449"/>
            <a:ext cx="1574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EE0000"/>
                </a:solidFill>
              </a:rPr>
              <a:t>Workspace ID Here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2542A5-4949-4D4A-875E-4B630EC13B8F}"/>
              </a:ext>
            </a:extLst>
          </p:cNvPr>
          <p:cNvSpPr/>
          <p:nvPr/>
        </p:nvSpPr>
        <p:spPr>
          <a:xfrm>
            <a:off x="1472339" y="3220587"/>
            <a:ext cx="9570204" cy="2789694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81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108F7-8279-1A63-A1F6-16005B71E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4963BFD-B47A-8731-E4AC-4AC0FA60A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1" y="468370"/>
            <a:ext cx="10474452" cy="5086291"/>
          </a:xfrm>
          <a:prstGeom prst="rect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</a:ln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7AE5AC9-2A50-5F15-DA82-251BEC06E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655" y="2478024"/>
            <a:ext cx="8342063" cy="4016549"/>
          </a:xfrm>
          <a:prstGeom prst="rect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F3D223-156D-9032-9C71-D7F001982D5A}"/>
              </a:ext>
            </a:extLst>
          </p:cNvPr>
          <p:cNvSpPr txBox="1"/>
          <p:nvPr/>
        </p:nvSpPr>
        <p:spPr>
          <a:xfrm>
            <a:off x="1105592" y="3429000"/>
            <a:ext cx="203661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Resources deployed to Fabric Workspace </a:t>
            </a:r>
            <a:r>
              <a:rPr lang="en-US" sz="1400" b="1" dirty="0"/>
              <a:t>Folders </a:t>
            </a:r>
          </a:p>
          <a:p>
            <a:endParaRPr lang="en-US" sz="1400" b="1" dirty="0"/>
          </a:p>
          <a:p>
            <a:r>
              <a:rPr lang="en-US" sz="1400" dirty="0"/>
              <a:t>For option 3, </a:t>
            </a:r>
            <a:r>
              <a:rPr lang="en-US" sz="1400" dirty="0" err="1"/>
              <a:t>databricks</a:t>
            </a:r>
            <a:r>
              <a:rPr lang="en-US" sz="1400" dirty="0"/>
              <a:t> folder will be created with related resources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FA43FA-BD52-B0C8-24EA-2B0271D1FFB7}"/>
              </a:ext>
            </a:extLst>
          </p:cNvPr>
          <p:cNvSpPr txBox="1"/>
          <p:nvPr/>
        </p:nvSpPr>
        <p:spPr>
          <a:xfrm>
            <a:off x="4351712" y="5788153"/>
            <a:ext cx="3214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Medallion Architecture </a:t>
            </a:r>
            <a:r>
              <a:rPr lang="en-US" sz="1400" dirty="0" err="1"/>
              <a:t>Lakehouses</a:t>
            </a:r>
            <a:r>
              <a:rPr lang="en-US" sz="1400" dirty="0"/>
              <a:t> in </a:t>
            </a:r>
            <a:r>
              <a:rPr lang="en-US" sz="1400" dirty="0" err="1"/>
              <a:t>lakehouses</a:t>
            </a:r>
            <a:r>
              <a:rPr lang="en-US" sz="1400" dirty="0"/>
              <a:t> folder</a:t>
            </a:r>
            <a:endParaRPr lang="en-US" sz="1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A052F9-448B-76A4-5103-4AF2A04E34BA}"/>
              </a:ext>
            </a:extLst>
          </p:cNvPr>
          <p:cNvSpPr/>
          <p:nvPr/>
        </p:nvSpPr>
        <p:spPr>
          <a:xfrm>
            <a:off x="1107104" y="1642304"/>
            <a:ext cx="1596883" cy="15434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08E0DD-8193-E46A-7F26-81F9BDC00E52}"/>
              </a:ext>
            </a:extLst>
          </p:cNvPr>
          <p:cNvSpPr/>
          <p:nvPr/>
        </p:nvSpPr>
        <p:spPr>
          <a:xfrm>
            <a:off x="3900607" y="3387771"/>
            <a:ext cx="2136077" cy="21970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8524BC-0E14-80AF-1B58-8B1F9BA6D04F}"/>
              </a:ext>
            </a:extLst>
          </p:cNvPr>
          <p:cNvSpPr/>
          <p:nvPr/>
        </p:nvSpPr>
        <p:spPr>
          <a:xfrm>
            <a:off x="7679850" y="3961842"/>
            <a:ext cx="609186" cy="14056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51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3D7D333-631C-A1A5-3B0A-7447D7329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" t="-41047" r="34093" b="41047"/>
          <a:stretch>
            <a:fillRect/>
          </a:stretch>
        </p:blipFill>
        <p:spPr>
          <a:xfrm>
            <a:off x="645504" y="1225296"/>
            <a:ext cx="6377088" cy="49565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0C5982-983D-18BC-5B9B-B18926C06D6A}"/>
              </a:ext>
            </a:extLst>
          </p:cNvPr>
          <p:cNvSpPr/>
          <p:nvPr/>
        </p:nvSpPr>
        <p:spPr>
          <a:xfrm>
            <a:off x="5220114" y="4391611"/>
            <a:ext cx="970374" cy="11725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28618D-8F68-08CD-89E1-FFCE0CA5A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341" y="2965192"/>
            <a:ext cx="5086754" cy="25989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8013B4-BE30-E2C6-9BFA-5E45F181A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875" y="274162"/>
            <a:ext cx="5533125" cy="26755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DA8A14-9B42-3F9B-1AAE-49DB849879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5748" y="312334"/>
            <a:ext cx="4241292" cy="246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33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4D535F-924C-72DE-996B-7BA74FCC3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360" y="528066"/>
            <a:ext cx="9290126" cy="580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85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15DEA4-1F04-C69F-6F4A-E30964393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7AA69B-3DA3-A850-D7D6-588467E9A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815" y="557784"/>
            <a:ext cx="9254536" cy="557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66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7A1640-DB21-2221-7FBC-6D69624C8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387408"/>
            <a:ext cx="8829704" cy="59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36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BE3DE5-4620-8527-0A9A-C55EA08ED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35" y="650929"/>
            <a:ext cx="4194211" cy="362660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5C57F51-05C6-75DC-56FB-C8B14DF33F88}"/>
              </a:ext>
            </a:extLst>
          </p:cNvPr>
          <p:cNvSpPr/>
          <p:nvPr/>
        </p:nvSpPr>
        <p:spPr>
          <a:xfrm>
            <a:off x="1596325" y="805913"/>
            <a:ext cx="309967" cy="29446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8995C1-A2C9-117B-8C3F-F5520E306402}"/>
              </a:ext>
            </a:extLst>
          </p:cNvPr>
          <p:cNvSpPr/>
          <p:nvPr/>
        </p:nvSpPr>
        <p:spPr>
          <a:xfrm>
            <a:off x="1553672" y="1111594"/>
            <a:ext cx="166640" cy="2212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FB3574-CB5B-2AEE-F98D-2B3F90424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717" y="743920"/>
            <a:ext cx="5262364" cy="257952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8788EFCF-89F0-3D89-4D38-57AFA0ECC60A}"/>
              </a:ext>
            </a:extLst>
          </p:cNvPr>
          <p:cNvSpPr/>
          <p:nvPr/>
        </p:nvSpPr>
        <p:spPr>
          <a:xfrm>
            <a:off x="10660282" y="1531749"/>
            <a:ext cx="309967" cy="29446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70D144-ECB7-6FB7-EB7A-FD512B8E887A}"/>
              </a:ext>
            </a:extLst>
          </p:cNvPr>
          <p:cNvSpPr/>
          <p:nvPr/>
        </p:nvSpPr>
        <p:spPr>
          <a:xfrm>
            <a:off x="6659720" y="1600767"/>
            <a:ext cx="3731894" cy="22545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640732-5A5C-0D63-6C75-4B12C18D2C44}"/>
              </a:ext>
            </a:extLst>
          </p:cNvPr>
          <p:cNvSpPr/>
          <p:nvPr/>
        </p:nvSpPr>
        <p:spPr>
          <a:xfrm>
            <a:off x="7113871" y="1675221"/>
            <a:ext cx="1507585" cy="12303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D3A01C-D0F0-6537-50FA-088FFD09E0AD}"/>
              </a:ext>
            </a:extLst>
          </p:cNvPr>
          <p:cNvSpPr/>
          <p:nvPr/>
        </p:nvSpPr>
        <p:spPr>
          <a:xfrm>
            <a:off x="5387416" y="2007031"/>
            <a:ext cx="1106373" cy="1992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8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A26AA7-380B-78D1-2930-60F0EE62B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ABAB97-E357-B83B-F4E8-657E79CFA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544" y="1073623"/>
            <a:ext cx="9078444" cy="48155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9C2C37-529F-73C2-4433-255D34C79895}"/>
              </a:ext>
            </a:extLst>
          </p:cNvPr>
          <p:cNvSpPr/>
          <p:nvPr/>
        </p:nvSpPr>
        <p:spPr>
          <a:xfrm>
            <a:off x="1100919" y="859809"/>
            <a:ext cx="10556577" cy="507321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521AB3-77E2-B764-3AD6-E65CADC4FC7F}"/>
              </a:ext>
            </a:extLst>
          </p:cNvPr>
          <p:cNvSpPr/>
          <p:nvPr/>
        </p:nvSpPr>
        <p:spPr>
          <a:xfrm>
            <a:off x="2599436" y="1110018"/>
            <a:ext cx="525901" cy="949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56675-1F42-67EF-BD48-E6DBA9016302}"/>
              </a:ext>
            </a:extLst>
          </p:cNvPr>
          <p:cNvSpPr/>
          <p:nvPr/>
        </p:nvSpPr>
        <p:spPr>
          <a:xfrm>
            <a:off x="3770868" y="2290549"/>
            <a:ext cx="525901" cy="949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6C451B-D2C4-E1A8-C137-398347AD7939}"/>
              </a:ext>
            </a:extLst>
          </p:cNvPr>
          <p:cNvSpPr/>
          <p:nvPr/>
        </p:nvSpPr>
        <p:spPr>
          <a:xfrm>
            <a:off x="1651379" y="1291989"/>
            <a:ext cx="796120" cy="1683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AA858F-B9F1-3037-AA98-0B5651CD7394}"/>
              </a:ext>
            </a:extLst>
          </p:cNvPr>
          <p:cNvSpPr/>
          <p:nvPr/>
        </p:nvSpPr>
        <p:spPr>
          <a:xfrm>
            <a:off x="3770868" y="2649397"/>
            <a:ext cx="1124129" cy="1208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A417EE-E816-B9DA-33F9-BC326C73456C}"/>
              </a:ext>
            </a:extLst>
          </p:cNvPr>
          <p:cNvSpPr/>
          <p:nvPr/>
        </p:nvSpPr>
        <p:spPr>
          <a:xfrm>
            <a:off x="3770868" y="2815443"/>
            <a:ext cx="1538111" cy="1208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D52FDE-6D92-49B8-14C1-08CA430B897C}"/>
              </a:ext>
            </a:extLst>
          </p:cNvPr>
          <p:cNvSpPr/>
          <p:nvPr/>
        </p:nvSpPr>
        <p:spPr>
          <a:xfrm>
            <a:off x="8375671" y="2252870"/>
            <a:ext cx="768329" cy="1370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E62D11-C74B-9322-1950-F985479964E6}"/>
              </a:ext>
            </a:extLst>
          </p:cNvPr>
          <p:cNvSpPr/>
          <p:nvPr/>
        </p:nvSpPr>
        <p:spPr>
          <a:xfrm>
            <a:off x="7925425" y="2065204"/>
            <a:ext cx="600140" cy="1370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FF6257-B28D-BEC8-1D49-68363D0014A1}"/>
              </a:ext>
            </a:extLst>
          </p:cNvPr>
          <p:cNvSpPr/>
          <p:nvPr/>
        </p:nvSpPr>
        <p:spPr>
          <a:xfrm>
            <a:off x="8525565" y="2281715"/>
            <a:ext cx="371059" cy="817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B1A518-E482-3DE9-F4B8-BF72759F1BFC}"/>
              </a:ext>
            </a:extLst>
          </p:cNvPr>
          <p:cNvSpPr/>
          <p:nvPr/>
        </p:nvSpPr>
        <p:spPr>
          <a:xfrm>
            <a:off x="6887133" y="2248453"/>
            <a:ext cx="534059" cy="1370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FBD5D0-D87E-11BD-144F-DE5D84B2D080}"/>
              </a:ext>
            </a:extLst>
          </p:cNvPr>
          <p:cNvSpPr txBox="1"/>
          <p:nvPr/>
        </p:nvSpPr>
        <p:spPr>
          <a:xfrm>
            <a:off x="9965697" y="2202292"/>
            <a:ext cx="1424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EE0000"/>
                </a:solidFill>
              </a:rPr>
              <a:t>Workspace URL</a:t>
            </a:r>
          </a:p>
        </p:txBody>
      </p:sp>
    </p:spTree>
    <p:extLst>
      <p:ext uri="{BB962C8B-B14F-4D97-AF65-F5344CB8AC3E}">
        <p14:creationId xmlns:p14="http://schemas.microsoft.com/office/powerpoint/2010/main" val="708017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8E59B80-E75B-3450-87D2-702C1287ED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78"/>
          <a:stretch>
            <a:fillRect/>
          </a:stretch>
        </p:blipFill>
        <p:spPr>
          <a:xfrm>
            <a:off x="1052980" y="897864"/>
            <a:ext cx="9429658" cy="554399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F21D18-D87C-57DF-9D5D-7391FDB9F96E}"/>
              </a:ext>
            </a:extLst>
          </p:cNvPr>
          <p:cNvSpPr/>
          <p:nvPr/>
        </p:nvSpPr>
        <p:spPr>
          <a:xfrm>
            <a:off x="4549698" y="1253391"/>
            <a:ext cx="2132113" cy="37295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4AA293-992C-4217-5B6C-6CA85C1212CA}"/>
              </a:ext>
            </a:extLst>
          </p:cNvPr>
          <p:cNvSpPr/>
          <p:nvPr/>
        </p:nvSpPr>
        <p:spPr>
          <a:xfrm>
            <a:off x="6333894" y="3546083"/>
            <a:ext cx="289878" cy="1237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371D7A-AE3B-24F7-5296-FCFB86B90846}"/>
              </a:ext>
            </a:extLst>
          </p:cNvPr>
          <p:cNvSpPr/>
          <p:nvPr/>
        </p:nvSpPr>
        <p:spPr>
          <a:xfrm>
            <a:off x="6363655" y="3708890"/>
            <a:ext cx="289878" cy="1237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910F01-6ED7-2919-CB6F-91CB731CF4AE}"/>
              </a:ext>
            </a:extLst>
          </p:cNvPr>
          <p:cNvSpPr/>
          <p:nvPr/>
        </p:nvSpPr>
        <p:spPr>
          <a:xfrm>
            <a:off x="6602970" y="3854176"/>
            <a:ext cx="289878" cy="1237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F7C177-F280-3C4F-C5B4-514071F4E72B}"/>
              </a:ext>
            </a:extLst>
          </p:cNvPr>
          <p:cNvSpPr txBox="1"/>
          <p:nvPr/>
        </p:nvSpPr>
        <p:spPr>
          <a:xfrm>
            <a:off x="5098254" y="4671586"/>
            <a:ext cx="2834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Mirrored Azure Databricks Catalog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89C02D-6EFF-A62D-2E99-AD701B9F39E8}"/>
              </a:ext>
            </a:extLst>
          </p:cNvPr>
          <p:cNvSpPr txBox="1"/>
          <p:nvPr/>
        </p:nvSpPr>
        <p:spPr>
          <a:xfrm>
            <a:off x="1709363" y="3670975"/>
            <a:ext cx="2438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Shortcut to Azure Databricks 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Lakehouse Tables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2B6E54-791C-CF01-8BB4-72A8E494F96A}"/>
              </a:ext>
            </a:extLst>
          </p:cNvPr>
          <p:cNvSpPr/>
          <p:nvPr/>
        </p:nvSpPr>
        <p:spPr>
          <a:xfrm>
            <a:off x="6677350" y="3559463"/>
            <a:ext cx="637849" cy="1237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549377-483C-31F1-7EF0-9FA02EEF0EDD}"/>
              </a:ext>
            </a:extLst>
          </p:cNvPr>
          <p:cNvSpPr txBox="1"/>
          <p:nvPr/>
        </p:nvSpPr>
        <p:spPr>
          <a:xfrm>
            <a:off x="1624880" y="205221"/>
            <a:ext cx="828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Microsoft Fabric and Azure Databricks Integration via Data Mirroring and Shortcut</a:t>
            </a:r>
          </a:p>
        </p:txBody>
      </p:sp>
    </p:spTree>
    <p:extLst>
      <p:ext uri="{BB962C8B-B14F-4D97-AF65-F5344CB8AC3E}">
        <p14:creationId xmlns:p14="http://schemas.microsoft.com/office/powerpoint/2010/main" val="295074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4D900D-E524-6B8D-05AF-B86F955D2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395" y="598932"/>
            <a:ext cx="4752569" cy="524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409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20A14-FD1F-0735-1EF3-25F76FCD4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B67F5E-18FF-E92C-1BD6-BAC2C4EA3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181" y="644652"/>
            <a:ext cx="4752569" cy="524408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35A5462-059F-26C8-1EBC-7C91E8587709}"/>
              </a:ext>
            </a:extLst>
          </p:cNvPr>
          <p:cNvSpPr/>
          <p:nvPr/>
        </p:nvSpPr>
        <p:spPr>
          <a:xfrm>
            <a:off x="4221657" y="2587752"/>
            <a:ext cx="814848" cy="1086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653FFB-47CD-8515-34F7-7DDB7C19A986}"/>
              </a:ext>
            </a:extLst>
          </p:cNvPr>
          <p:cNvSpPr/>
          <p:nvPr/>
        </p:nvSpPr>
        <p:spPr>
          <a:xfrm>
            <a:off x="4221657" y="4594860"/>
            <a:ext cx="1324179" cy="1406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C8FDD5-F710-690A-27CD-ADFB64A38652}"/>
              </a:ext>
            </a:extLst>
          </p:cNvPr>
          <p:cNvSpPr/>
          <p:nvPr/>
        </p:nvSpPr>
        <p:spPr>
          <a:xfrm>
            <a:off x="4221657" y="2841677"/>
            <a:ext cx="1324179" cy="1406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2E8E73-15A2-6FC9-B73F-D1D6472F42C3}"/>
              </a:ext>
            </a:extLst>
          </p:cNvPr>
          <p:cNvSpPr/>
          <p:nvPr/>
        </p:nvSpPr>
        <p:spPr>
          <a:xfrm>
            <a:off x="4221657" y="3973068"/>
            <a:ext cx="1874343" cy="15253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FEC028-0F93-3AE1-CE45-D30CD2CB8C6E}"/>
              </a:ext>
            </a:extLst>
          </p:cNvPr>
          <p:cNvSpPr/>
          <p:nvPr/>
        </p:nvSpPr>
        <p:spPr>
          <a:xfrm>
            <a:off x="4221657" y="3725802"/>
            <a:ext cx="528651" cy="14983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A04D5A-21CE-B421-1FD7-843A7AB31C9A}"/>
              </a:ext>
            </a:extLst>
          </p:cNvPr>
          <p:cNvSpPr txBox="1"/>
          <p:nvPr/>
        </p:nvSpPr>
        <p:spPr>
          <a:xfrm>
            <a:off x="6894576" y="3910837"/>
            <a:ext cx="2079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EE0000"/>
                </a:solidFill>
              </a:rPr>
              <a:t>Choose Premium Pricing Tier </a:t>
            </a:r>
          </a:p>
        </p:txBody>
      </p:sp>
    </p:spTree>
    <p:extLst>
      <p:ext uri="{BB962C8B-B14F-4D97-AF65-F5344CB8AC3E}">
        <p14:creationId xmlns:p14="http://schemas.microsoft.com/office/powerpoint/2010/main" val="1973019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473DDA-A245-B7B2-7DE6-37F29BA6B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049" y="712889"/>
            <a:ext cx="6850868" cy="51023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9A2461-E523-8ACE-05E9-B45FA55A2CE0}"/>
              </a:ext>
            </a:extLst>
          </p:cNvPr>
          <p:cNvSpPr/>
          <p:nvPr/>
        </p:nvSpPr>
        <p:spPr>
          <a:xfrm>
            <a:off x="3795935" y="2130552"/>
            <a:ext cx="1507585" cy="12303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D2101C-80D5-A87E-4C5F-9DA45072B5E1}"/>
              </a:ext>
            </a:extLst>
          </p:cNvPr>
          <p:cNvSpPr/>
          <p:nvPr/>
        </p:nvSpPr>
        <p:spPr>
          <a:xfrm>
            <a:off x="2728137" y="1887019"/>
            <a:ext cx="2739975" cy="12303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3C3AEE-D38E-C6E3-CE7B-7FE86BDDC748}"/>
              </a:ext>
            </a:extLst>
          </p:cNvPr>
          <p:cNvSpPr/>
          <p:nvPr/>
        </p:nvSpPr>
        <p:spPr>
          <a:xfrm>
            <a:off x="3795935" y="2536877"/>
            <a:ext cx="1324179" cy="1406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26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02F6BC3-2F44-B30E-6B91-DE1C43EC4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998" y="682661"/>
            <a:ext cx="7094794" cy="52012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98302C-30DD-27E3-173B-FF577E0BC05B}"/>
              </a:ext>
            </a:extLst>
          </p:cNvPr>
          <p:cNvSpPr/>
          <p:nvPr/>
        </p:nvSpPr>
        <p:spPr>
          <a:xfrm>
            <a:off x="4574699" y="3072384"/>
            <a:ext cx="3220561" cy="2108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9E5579-378C-89E0-4640-21D94CA98E74}"/>
              </a:ext>
            </a:extLst>
          </p:cNvPr>
          <p:cNvSpPr/>
          <p:nvPr/>
        </p:nvSpPr>
        <p:spPr>
          <a:xfrm>
            <a:off x="4574699" y="4428834"/>
            <a:ext cx="1521301" cy="3094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50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2500ED-605F-5B41-1BF4-DDE67799C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653" y="978408"/>
            <a:ext cx="9868611" cy="37033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B104F3-484E-9326-372A-05016FBF0A96}"/>
              </a:ext>
            </a:extLst>
          </p:cNvPr>
          <p:cNvSpPr/>
          <p:nvPr/>
        </p:nvSpPr>
        <p:spPr>
          <a:xfrm flipV="1">
            <a:off x="9718199" y="1015552"/>
            <a:ext cx="865981" cy="1092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DC5025-352E-C1C3-A99D-8F3338D55E74}"/>
              </a:ext>
            </a:extLst>
          </p:cNvPr>
          <p:cNvSpPr/>
          <p:nvPr/>
        </p:nvSpPr>
        <p:spPr>
          <a:xfrm>
            <a:off x="2884932" y="1673352"/>
            <a:ext cx="278892" cy="256032"/>
          </a:xfrm>
          <a:prstGeom prst="ellipse">
            <a:avLst/>
          </a:prstGeom>
          <a:solidFill>
            <a:schemeClr val="bg1"/>
          </a:solidFill>
          <a:ln>
            <a:solidFill>
              <a:srgbClr val="E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accent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5063BE-669A-0BD7-29A6-56C483B00C4F}"/>
              </a:ext>
            </a:extLst>
          </p:cNvPr>
          <p:cNvSpPr/>
          <p:nvPr/>
        </p:nvSpPr>
        <p:spPr>
          <a:xfrm>
            <a:off x="10629372" y="667569"/>
            <a:ext cx="278892" cy="256032"/>
          </a:xfrm>
          <a:prstGeom prst="ellipse">
            <a:avLst/>
          </a:prstGeom>
          <a:solidFill>
            <a:schemeClr val="bg1"/>
          </a:solidFill>
          <a:ln>
            <a:solidFill>
              <a:srgbClr val="E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0ACC7F-6678-E6D1-FD89-F1F429AC1CD5}"/>
              </a:ext>
            </a:extLst>
          </p:cNvPr>
          <p:cNvSpPr/>
          <p:nvPr/>
        </p:nvSpPr>
        <p:spPr>
          <a:xfrm>
            <a:off x="8220456" y="1760220"/>
            <a:ext cx="278892" cy="256032"/>
          </a:xfrm>
          <a:prstGeom prst="ellipse">
            <a:avLst/>
          </a:prstGeom>
          <a:solidFill>
            <a:schemeClr val="bg1"/>
          </a:solidFill>
          <a:ln>
            <a:solidFill>
              <a:srgbClr val="E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accent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25F984-143C-8AE2-DA1F-5F663385F379}"/>
              </a:ext>
            </a:extLst>
          </p:cNvPr>
          <p:cNvSpPr/>
          <p:nvPr/>
        </p:nvSpPr>
        <p:spPr>
          <a:xfrm>
            <a:off x="10011743" y="1417320"/>
            <a:ext cx="278892" cy="256032"/>
          </a:xfrm>
          <a:prstGeom prst="ellipse">
            <a:avLst/>
          </a:prstGeom>
          <a:solidFill>
            <a:schemeClr val="bg1"/>
          </a:solidFill>
          <a:ln>
            <a:solidFill>
              <a:srgbClr val="E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DA700F-37C6-0384-B12E-97C2BF1B1245}"/>
              </a:ext>
            </a:extLst>
          </p:cNvPr>
          <p:cNvSpPr/>
          <p:nvPr/>
        </p:nvSpPr>
        <p:spPr>
          <a:xfrm>
            <a:off x="9718199" y="1234440"/>
            <a:ext cx="1108297" cy="1463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80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E4C50A-3620-DA5C-F0F2-8A6DFA0415BE}"/>
              </a:ext>
            </a:extLst>
          </p:cNvPr>
          <p:cNvSpPr/>
          <p:nvPr/>
        </p:nvSpPr>
        <p:spPr>
          <a:xfrm>
            <a:off x="4858782" y="1672995"/>
            <a:ext cx="1324179" cy="22545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2EB089-6881-22D4-B4EB-3EC78FE21D6E}"/>
              </a:ext>
            </a:extLst>
          </p:cNvPr>
          <p:cNvSpPr/>
          <p:nvPr/>
        </p:nvSpPr>
        <p:spPr>
          <a:xfrm>
            <a:off x="4792016" y="2321745"/>
            <a:ext cx="1507585" cy="12303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62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62</Words>
  <Application>Microsoft Office PowerPoint</Application>
  <PresentationFormat>Widescreen</PresentationFormat>
  <Paragraphs>19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Gaiye Zhou</dc:creator>
  <cp:lastModifiedBy>Gaiye Zhou</cp:lastModifiedBy>
  <cp:revision>33</cp:revision>
  <dcterms:created xsi:type="dcterms:W3CDTF">2025-09-03T21:51:10Z</dcterms:created>
  <dcterms:modified xsi:type="dcterms:W3CDTF">2025-09-15T22:25:19Z</dcterms:modified>
</cp:coreProperties>
</file>