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101B-EEBB-F339-DA39-4C93AC380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EE29D-0BFF-91D6-7506-19095C0D7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DC7C-BCE6-9BA5-1405-17AA5CE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495EE-95A2-BD02-0442-EE755D3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8B98C-69A2-F88B-218C-951FCE0C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2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3F293-3BDA-4990-3E30-B59C019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6E2EA6-BC60-C17C-A6F6-14B462AF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33AE2-B313-1777-0DDC-25858EB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F0D7-FC1F-5C6B-B6CD-BA1AC5B4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673FE-B975-300C-4FF7-817235F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26A6EF-334C-12BF-9891-FE114580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A29C33-EA7E-FB8C-D5F4-8D13C11E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4A29A-F2A4-E7BE-2FB0-61199A0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090BB-06CC-1DEC-B200-BC438F61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9CD99-85AD-758E-759E-9CA3DCC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8542F-E884-DDD4-EE2A-39290DF9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69B29-4EAB-76DF-B1D0-E30A44F4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858AA-4118-CDEE-C559-0634B56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2F2AA-D3A1-E6F6-3FC3-A9EE9C5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BB63B-7D0E-B5DB-744C-065AF6C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6B0B6-D25A-0185-6670-2FC8738B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88A20-3147-E7C0-78EF-7F09790C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6A3A3-E535-6F33-5D9A-4C769CD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7C78C8-4FAA-DF6E-57F3-F78874A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2CFB7-2E92-D98E-2351-6E2AE0B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FABF2-8DBE-A232-5EDE-84D397F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8906B-93E2-7AD4-172C-4DD1AB78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C1992-17A2-102B-143C-FCB46911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EC056F-5F04-3178-708B-2B2243D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AD94D-17FE-25D5-0D27-299A1617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FC176-DC04-E103-A751-C1858A7F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D3B3-B470-499F-A141-E1C60232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0035-BABA-34E7-2A03-DF7FFCDF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FF2521-D9CC-C44E-6A56-715D6F60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78B7D1-5E53-DE05-B2AC-9B0712DEE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85A8F6-4E2D-9172-6CC9-1D5CCA05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B3DAA-522D-6D9E-9F63-7248FC6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049CD3-1003-1586-4539-AC2FFA6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FE8D6A-9177-142A-4C5D-18189892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3A5A9-73B4-D816-ECC2-1FF76D5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3F205-E31C-BBF9-9C76-25ED976A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6092A5-4360-C817-B0D0-FCBA33E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8A3F05-628F-583B-052C-F915A5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79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7342FE-55E4-C32D-E59A-E46CCF9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630BAB-B826-1B84-B489-D2DC409D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EF1E1-608D-6ADA-CFD1-26DFDE4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59F60-D4EF-56F7-2BA6-84B5AA62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EF804-2909-F3C1-2227-6F0BC4B6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CE6643-1B89-BC5A-E0B4-B9D4E1E9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F11D0-7CD1-8B2C-7410-673E1ABF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584679-371C-D908-E04E-A9BF54B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6D9FA-927D-8C5B-2CF8-E24FA26E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608E-C9B7-38C8-FD92-19415DC1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828A27-1787-618D-9A13-E91798760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85C3CE-E985-DB5C-DAB9-3D7D43AA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5EEDAC-1F05-FFBC-DE4F-02F1690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12D72-8463-A88D-DB0A-40361E91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EA058D-00D4-BF35-D17B-34EC11C4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51623-142F-A0E1-FEA6-E7FC0AA3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AACBF-474B-C156-41EF-6617E11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59EF0-D5F6-D963-287F-548FAFE74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90F-3CBF-4494-BFED-D4DEA9C297BB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E4A93-3DE9-B1A1-B4F3-DB51A795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7FC6F-BBC4-B762-9594-21140E217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F4D5-5ED8-424C-84CE-1528A81D29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8C3E92-4A98-69F1-71CD-BB379DCC44E1}"/>
              </a:ext>
            </a:extLst>
          </p:cNvPr>
          <p:cNvSpPr txBox="1"/>
          <p:nvPr/>
        </p:nvSpPr>
        <p:spPr>
          <a:xfrm>
            <a:off x="5646751" y="159026"/>
            <a:ext cx="8984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1AF70-F13D-C913-613F-2D0CE8822ACA}"/>
              </a:ext>
            </a:extLst>
          </p:cNvPr>
          <p:cNvSpPr txBox="1"/>
          <p:nvPr/>
        </p:nvSpPr>
        <p:spPr>
          <a:xfrm>
            <a:off x="5648082" y="748744"/>
            <a:ext cx="898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App.js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4637-765B-E1DC-F463-472B4643BA8D}"/>
              </a:ext>
            </a:extLst>
          </p:cNvPr>
          <p:cNvSpPr txBox="1"/>
          <p:nvPr/>
        </p:nvSpPr>
        <p:spPr>
          <a:xfrm>
            <a:off x="4003482" y="1410034"/>
            <a:ext cx="4321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"app-wrapper"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4581A-943E-3F07-D7B3-487175FDD70D}"/>
              </a:ext>
            </a:extLst>
          </p:cNvPr>
          <p:cNvSpPr txBox="1"/>
          <p:nvPr/>
        </p:nvSpPr>
        <p:spPr>
          <a:xfrm>
            <a:off x="2830678" y="318733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&lt;Header /&gt;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7CD4A-5623-A969-D88D-4792EEF52F9A}"/>
              </a:ext>
            </a:extLst>
          </p:cNvPr>
          <p:cNvSpPr txBox="1"/>
          <p:nvPr/>
        </p:nvSpPr>
        <p:spPr>
          <a:xfrm>
            <a:off x="6280200" y="3187333"/>
            <a:ext cx="368409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Pages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E3223-D72A-F746-277B-E48CA946122A}"/>
              </a:ext>
            </a:extLst>
          </p:cNvPr>
          <p:cNvSpPr txBox="1"/>
          <p:nvPr/>
        </p:nvSpPr>
        <p:spPr>
          <a:xfrm>
            <a:off x="4415629" y="3187333"/>
            <a:ext cx="1315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&lt;Footer /&gt;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4D25F-3F9B-D4C2-00B6-203189BEAB3E}"/>
              </a:ext>
            </a:extLst>
          </p:cNvPr>
          <p:cNvSpPr txBox="1"/>
          <p:nvPr/>
        </p:nvSpPr>
        <p:spPr>
          <a:xfrm>
            <a:off x="5335988" y="2300670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5D19E-B371-4318-02B5-9763513E6A1D}"/>
              </a:ext>
            </a:extLst>
          </p:cNvPr>
          <p:cNvSpPr txBox="1"/>
          <p:nvPr/>
        </p:nvSpPr>
        <p:spPr>
          <a:xfrm>
            <a:off x="7349650" y="4318301"/>
            <a:ext cx="16565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Pages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9F8C886-8CB8-5E76-D5EB-D0BD5849E88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358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FEE40E-62DB-1F31-AE30-5DC65489B89F}"/>
              </a:ext>
            </a:extLst>
          </p:cNvPr>
          <p:cNvCxnSpPr/>
          <p:nvPr/>
        </p:nvCxnSpPr>
        <p:spPr>
          <a:xfrm>
            <a:off x="6105279" y="1133982"/>
            <a:ext cx="1331" cy="2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6FD266F-6C3A-68F8-821F-B62F40F36E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164246" y="2056365"/>
            <a:ext cx="1" cy="24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AD63E0-8362-E9DE-B1F2-AB83DF299BA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177908" y="4110663"/>
            <a:ext cx="298182" cy="2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E0788DF-E13C-544F-9E0D-1CAD2F38628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3488645" y="2670002"/>
            <a:ext cx="2675601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71B19FE-3298-9398-7ADD-85F4FB22B0FD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5073596" y="2670002"/>
            <a:ext cx="1090650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D94474-6CDA-CAB2-1385-826235736900}"/>
              </a:ext>
            </a:extLst>
          </p:cNvPr>
          <p:cNvSpPr txBox="1"/>
          <p:nvPr/>
        </p:nvSpPr>
        <p:spPr>
          <a:xfrm>
            <a:off x="7415921" y="4988227"/>
            <a:ext cx="17837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MyClinic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Claims /&gt;</a:t>
            </a:r>
          </a:p>
          <a:p>
            <a:pPr algn="ctr"/>
            <a:r>
              <a:rPr lang="en-US" dirty="0"/>
              <a:t>…</a:t>
            </a:r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584B274-3141-068F-7183-3F0819B08A9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164246" y="2670002"/>
            <a:ext cx="1958003" cy="5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3A87899-AAA5-DD8B-45C3-56862AF8FF6A}"/>
              </a:ext>
            </a:extLst>
          </p:cNvPr>
          <p:cNvCxnSpPr>
            <a:cxnSpLocks/>
          </p:cNvCxnSpPr>
          <p:nvPr/>
        </p:nvCxnSpPr>
        <p:spPr>
          <a:xfrm>
            <a:off x="8330308" y="4714315"/>
            <a:ext cx="0" cy="26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1FA4F4-9D4F-976C-F5F4-E47A4A404A3C}"/>
              </a:ext>
            </a:extLst>
          </p:cNvPr>
          <p:cNvSpPr txBox="1"/>
          <p:nvPr/>
        </p:nvSpPr>
        <p:spPr>
          <a:xfrm>
            <a:off x="1671220" y="148579"/>
            <a:ext cx="19207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DATA &amp; Functions</a:t>
            </a:r>
          </a:p>
          <a:p>
            <a:r>
              <a:rPr lang="en-US" dirty="0" err="1"/>
              <a:t>navItems</a:t>
            </a:r>
            <a:r>
              <a:rPr lang="en-US" dirty="0"/>
              <a:t>, </a:t>
            </a:r>
          </a:p>
          <a:p>
            <a:r>
              <a:rPr lang="en-US" dirty="0" err="1"/>
              <a:t>JSONForMyClinics</a:t>
            </a:r>
            <a:r>
              <a:rPr lang="en-US" dirty="0"/>
              <a:t>,</a:t>
            </a:r>
          </a:p>
          <a:p>
            <a:r>
              <a:rPr lang="en-US" dirty="0"/>
              <a:t>…..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A422340-209A-BE2C-47C0-8F3E260062E9}"/>
              </a:ext>
            </a:extLst>
          </p:cNvPr>
          <p:cNvCxnSpPr/>
          <p:nvPr/>
        </p:nvCxnSpPr>
        <p:spPr>
          <a:xfrm>
            <a:off x="3816626" y="343692"/>
            <a:ext cx="1519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48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2023-08-01T04:31:32Z</dcterms:created>
  <dcterms:modified xsi:type="dcterms:W3CDTF">2023-08-02T12:42:25Z</dcterms:modified>
</cp:coreProperties>
</file>