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0098-C083-47A6-8359-58961B73542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656-BDE1-4164-B2C7-17011DC55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0098-C083-47A6-8359-58961B73542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656-BDE1-4164-B2C7-17011DC55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0098-C083-47A6-8359-58961B73542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656-BDE1-4164-B2C7-17011DC55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0098-C083-47A6-8359-58961B73542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656-BDE1-4164-B2C7-17011DC55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0098-C083-47A6-8359-58961B73542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656-BDE1-4164-B2C7-17011DC55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0098-C083-47A6-8359-58961B73542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656-BDE1-4164-B2C7-17011DC55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0098-C083-47A6-8359-58961B73542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656-BDE1-4164-B2C7-17011DC55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0098-C083-47A6-8359-58961B73542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656-BDE1-4164-B2C7-17011DC55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0098-C083-47A6-8359-58961B73542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656-BDE1-4164-B2C7-17011DC55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0098-C083-47A6-8359-58961B73542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656-BDE1-4164-B2C7-17011DC55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0098-C083-47A6-8359-58961B73542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7656-BDE1-4164-B2C7-17011DC55B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0098-C083-47A6-8359-58961B735425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7656-BDE1-4164-B2C7-17011DC55B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err="1" smtClean="0">
                <a:latin typeface="+mn-lt"/>
              </a:rPr>
              <a:t>Cinemaniac</a:t>
            </a:r>
            <a:endParaRPr lang="en-US" sz="8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b="1" dirty="0" smtClean="0">
                <a:latin typeface="+mn-lt"/>
              </a:rPr>
              <a:t>Inspekcija</a:t>
            </a:r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Primeri nekonzistentnosti</a:t>
            </a:r>
          </a:p>
          <a:p>
            <a:endParaRPr lang="sr-Latn-RS" dirty="0" smtClean="0"/>
          </a:p>
          <a:p>
            <a:r>
              <a:rPr lang="sr-Latn-RS" dirty="0" smtClean="0"/>
              <a:t>Uticaj kritike na dalji tok razvoja aplikacije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 smtClean="0">
                <a:latin typeface="+mn-lt"/>
              </a:rPr>
              <a:t>Modelovanje BP</a:t>
            </a:r>
            <a:endParaRPr lang="en-US" sz="4000" b="1" dirty="0">
              <a:latin typeface="+mn-lt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153400" cy="451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latin typeface="+mn-lt"/>
              </a:rPr>
              <a:t>Modelovanje web aplikacije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Dijagrami slučajeva upotrebe</a:t>
            </a:r>
          </a:p>
          <a:p>
            <a:endParaRPr lang="sr-Latn-RS" dirty="0" smtClean="0"/>
          </a:p>
          <a:p>
            <a:r>
              <a:rPr lang="sr-Latn-RS" dirty="0" smtClean="0"/>
              <a:t>Dijagrami klasa</a:t>
            </a:r>
          </a:p>
          <a:p>
            <a:endParaRPr lang="sr-Latn-RS" dirty="0" smtClean="0"/>
          </a:p>
          <a:p>
            <a:r>
              <a:rPr lang="sr-Latn-RS" dirty="0" smtClean="0"/>
              <a:t>“Ime slučaja upotrebe - realizacija”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 smtClean="0">
                <a:latin typeface="+mn-lt"/>
              </a:rPr>
              <a:t>Implementacija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 smtClean="0">
                <a:latin typeface="+mn-lt"/>
              </a:rPr>
              <a:t>Testiranje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 smtClean="0">
                <a:latin typeface="+mn-lt"/>
              </a:rPr>
              <a:t>Ideja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iza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aplikacija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Filmovi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važnu</a:t>
            </a:r>
            <a:r>
              <a:rPr lang="en-US" dirty="0"/>
              <a:t> </a:t>
            </a:r>
            <a:r>
              <a:rPr lang="en-US" dirty="0" err="1"/>
              <a:t>umetničku</a:t>
            </a:r>
            <a:r>
              <a:rPr lang="en-US" dirty="0"/>
              <a:t> </a:t>
            </a:r>
            <a:r>
              <a:rPr lang="en-US" dirty="0" err="1"/>
              <a:t>formu</a:t>
            </a:r>
            <a:r>
              <a:rPr lang="en-US" dirty="0"/>
              <a:t>, </a:t>
            </a:r>
            <a:r>
              <a:rPr lang="en-US" dirty="0" err="1"/>
              <a:t>moćan</a:t>
            </a:r>
            <a:r>
              <a:rPr lang="en-US" dirty="0"/>
              <a:t> </a:t>
            </a:r>
            <a:r>
              <a:rPr lang="en-US" dirty="0" err="1"/>
              <a:t>medij</a:t>
            </a:r>
            <a:r>
              <a:rPr lang="en-US" dirty="0"/>
              <a:t>, </a:t>
            </a:r>
            <a:r>
              <a:rPr lang="en-US" dirty="0" err="1"/>
              <a:t>izvor</a:t>
            </a:r>
            <a:r>
              <a:rPr lang="en-US" dirty="0"/>
              <a:t> </a:t>
            </a:r>
            <a:r>
              <a:rPr lang="en-US" dirty="0" err="1"/>
              <a:t>popularne</a:t>
            </a:r>
            <a:r>
              <a:rPr lang="en-US" dirty="0"/>
              <a:t> </a:t>
            </a:r>
            <a:r>
              <a:rPr lang="en-US" dirty="0" err="1"/>
              <a:t>zabave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edukacije</a:t>
            </a:r>
            <a:r>
              <a:rPr lang="en-US" dirty="0"/>
              <a:t>. </a:t>
            </a:r>
            <a:r>
              <a:rPr lang="en-US" dirty="0" err="1"/>
              <a:t>Zašto</a:t>
            </a:r>
            <a:r>
              <a:rPr lang="en-US" dirty="0"/>
              <a:t> ne </a:t>
            </a:r>
            <a:r>
              <a:rPr lang="en-US" dirty="0" err="1"/>
              <a:t>bismo</a:t>
            </a:r>
            <a:r>
              <a:rPr lang="en-US" dirty="0"/>
              <a:t> to </a:t>
            </a:r>
            <a:r>
              <a:rPr lang="en-US" dirty="0" err="1"/>
              <a:t>popeli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višu</a:t>
            </a:r>
            <a:r>
              <a:rPr lang="en-US" dirty="0"/>
              <a:t> </a:t>
            </a:r>
            <a:r>
              <a:rPr lang="en-US" dirty="0" err="1"/>
              <a:t>lestvicu</a:t>
            </a:r>
            <a:r>
              <a:rPr lang="en-US" dirty="0"/>
              <a:t>?</a:t>
            </a:r>
          </a:p>
          <a:p>
            <a:r>
              <a:rPr lang="en-US" dirty="0"/>
              <a:t>"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životne</a:t>
            </a:r>
            <a:r>
              <a:rPr lang="en-US" dirty="0"/>
              <a:t> </a:t>
            </a:r>
            <a:r>
              <a:rPr lang="en-US" dirty="0" err="1"/>
              <a:t>zagonetke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rešene</a:t>
            </a:r>
            <a:r>
              <a:rPr lang="en-US" dirty="0"/>
              <a:t> u </a:t>
            </a:r>
            <a:r>
              <a:rPr lang="en-US" dirty="0" err="1"/>
              <a:t>filmovima</a:t>
            </a:r>
            <a:r>
              <a:rPr lang="en-US" dirty="0"/>
              <a:t>", </a:t>
            </a:r>
            <a:r>
              <a:rPr lang="en-US" dirty="0" err="1"/>
              <a:t>Stiv</a:t>
            </a:r>
            <a:r>
              <a:rPr lang="en-US" dirty="0"/>
              <a:t> Martin.</a:t>
            </a:r>
          </a:p>
          <a:p>
            <a:r>
              <a:rPr lang="en-US" dirty="0"/>
              <a:t>Pa </a:t>
            </a:r>
            <a:r>
              <a:rPr lang="sr-Latn-RS" dirty="0"/>
              <a:t>č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toga, </a:t>
            </a: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reći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ljubitelji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poznavaoci</a:t>
            </a:r>
            <a:r>
              <a:rPr lang="en-US" dirty="0"/>
              <a:t> </a:t>
            </a:r>
            <a:r>
              <a:rPr lang="en-US" dirty="0" err="1"/>
              <a:t>sedme</a:t>
            </a:r>
            <a:r>
              <a:rPr lang="en-US" dirty="0"/>
              <a:t> </a:t>
            </a:r>
            <a:r>
              <a:rPr lang="en-US" dirty="0" err="1"/>
              <a:t>umetnosti</a:t>
            </a:r>
            <a:r>
              <a:rPr lang="en-US" dirty="0"/>
              <a:t>, </a:t>
            </a:r>
            <a:r>
              <a:rPr lang="en-US" dirty="0" err="1"/>
              <a:t>ujedno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odlični</a:t>
            </a:r>
            <a:r>
              <a:rPr lang="en-US" dirty="0"/>
              <a:t> </a:t>
            </a:r>
            <a:r>
              <a:rPr lang="en-US" dirty="0" err="1"/>
              <a:t>poznavaoci</a:t>
            </a:r>
            <a:r>
              <a:rPr lang="en-US" dirty="0"/>
              <a:t> </a:t>
            </a:r>
            <a:r>
              <a:rPr lang="en-US" dirty="0" err="1"/>
              <a:t>kulture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vremenskog</a:t>
            </a:r>
            <a:r>
              <a:rPr lang="en-US" dirty="0"/>
              <a:t> </a:t>
            </a:r>
            <a:r>
              <a:rPr lang="en-US" dirty="0" err="1"/>
              <a:t>razdoblja</a:t>
            </a:r>
            <a:r>
              <a:rPr lang="en-US" dirty="0"/>
              <a:t> u 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filmovi</a:t>
            </a:r>
            <a:r>
              <a:rPr lang="en-US" dirty="0"/>
              <a:t> </a:t>
            </a:r>
            <a:r>
              <a:rPr lang="en-US" dirty="0" err="1"/>
              <a:t>nastajali</a:t>
            </a:r>
            <a:r>
              <a:rPr lang="en-US" dirty="0"/>
              <a:t>.</a:t>
            </a:r>
          </a:p>
          <a:p>
            <a:r>
              <a:rPr lang="en-US" dirty="0" err="1"/>
              <a:t>Zašto</a:t>
            </a:r>
            <a:r>
              <a:rPr lang="en-US" dirty="0"/>
              <a:t> ne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načinili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se duh </a:t>
            </a:r>
            <a:r>
              <a:rPr lang="en-US" dirty="0" err="1"/>
              <a:t>kulture</a:t>
            </a:r>
            <a:r>
              <a:rPr lang="en-US" dirty="0"/>
              <a:t> </a:t>
            </a:r>
            <a:r>
              <a:rPr lang="en-US" dirty="0" err="1"/>
              <a:t>širi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vid</a:t>
            </a:r>
            <a:r>
              <a:rPr lang="en-US" dirty="0"/>
              <a:t> </a:t>
            </a:r>
            <a:r>
              <a:rPr lang="en-US" dirty="0" err="1"/>
              <a:t>zabave</a:t>
            </a:r>
            <a:r>
              <a:rPr lang="en-US" dirty="0"/>
              <a:t>. </a:t>
            </a:r>
            <a:r>
              <a:rPr lang="en-US" dirty="0" err="1"/>
              <a:t>Kviz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ljubav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filmskom</a:t>
            </a:r>
            <a:r>
              <a:rPr lang="en-US" dirty="0"/>
              <a:t> </a:t>
            </a:r>
            <a:r>
              <a:rPr lang="en-US" dirty="0" err="1"/>
              <a:t>platnu</a:t>
            </a:r>
            <a:r>
              <a:rPr lang="en-US" dirty="0"/>
              <a:t> dele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 smtClean="0">
                <a:latin typeface="+mn-lt"/>
              </a:rPr>
              <a:t>Clanovi tima 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b="1" dirty="0" smtClean="0"/>
              <a:t>Team – Leader </a:t>
            </a:r>
            <a:r>
              <a:rPr lang="sr-Latn-RS" dirty="0" smtClean="0"/>
              <a:t>: </a:t>
            </a:r>
          </a:p>
          <a:p>
            <a:pPr>
              <a:buNone/>
            </a:pPr>
            <a:r>
              <a:rPr lang="sr-Latn-RS" dirty="0" smtClean="0"/>
              <a:t>Mihajlo Ogrizović</a:t>
            </a:r>
          </a:p>
          <a:p>
            <a:endParaRPr lang="sr-Latn-RS" b="1" dirty="0" smtClean="0"/>
          </a:p>
          <a:p>
            <a:pPr>
              <a:buNone/>
            </a:pPr>
            <a:r>
              <a:rPr lang="sr-Latn-RS" b="1" dirty="0" smtClean="0"/>
              <a:t>Članovi tima </a:t>
            </a:r>
            <a:r>
              <a:rPr lang="sr-Latn-RS" dirty="0" smtClean="0"/>
              <a:t>: </a:t>
            </a:r>
          </a:p>
          <a:p>
            <a:pPr>
              <a:buNone/>
            </a:pPr>
            <a:r>
              <a:rPr lang="sr-Latn-RS" dirty="0" smtClean="0"/>
              <a:t>Nikola Vučenović</a:t>
            </a:r>
          </a:p>
          <a:p>
            <a:pPr>
              <a:buNone/>
            </a:pPr>
            <a:r>
              <a:rPr lang="sr-Latn-RS" dirty="0" smtClean="0"/>
              <a:t>Milutin Dobričić</a:t>
            </a:r>
          </a:p>
          <a:p>
            <a:pPr>
              <a:buNone/>
            </a:pPr>
            <a:r>
              <a:rPr lang="sr-Latn-RS" dirty="0" smtClean="0"/>
              <a:t>Filip Janković</a:t>
            </a:r>
          </a:p>
          <a:p>
            <a:pPr lvl="5"/>
            <a:r>
              <a:rPr lang="sr-Latn-RS" dirty="0"/>
              <a:t> </a:t>
            </a:r>
            <a:r>
              <a:rPr lang="sr-Latn-R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latin typeface="+mn-lt"/>
              </a:rPr>
              <a:t>Timski</a:t>
            </a:r>
            <a:r>
              <a:rPr lang="en-US" sz="4000" b="1" dirty="0" smtClean="0">
                <a:latin typeface="+mn-lt"/>
              </a:rPr>
              <a:t> duh </a:t>
            </a:r>
            <a:r>
              <a:rPr lang="en-US" sz="4000" b="1" dirty="0" err="1" smtClean="0">
                <a:latin typeface="+mn-lt"/>
              </a:rPr>
              <a:t>iza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ideje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Ideja</a:t>
            </a:r>
            <a:r>
              <a:rPr lang="en-US" dirty="0" smtClean="0"/>
              <a:t> je </a:t>
            </a:r>
            <a:r>
              <a:rPr lang="en-US" dirty="0" err="1" smtClean="0"/>
              <a:t>nastala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plod </a:t>
            </a:r>
            <a:r>
              <a:rPr lang="en-US" dirty="0" err="1" smtClean="0"/>
              <a:t>zajednicke</a:t>
            </a:r>
            <a:r>
              <a:rPr lang="en-US" dirty="0" smtClean="0"/>
              <a:t> </a:t>
            </a:r>
            <a:r>
              <a:rPr lang="en-US" dirty="0" err="1" smtClean="0"/>
              <a:t>atrakcije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filmovima</a:t>
            </a:r>
            <a:r>
              <a:rPr lang="sr-Latn-RS" dirty="0"/>
              <a:t>.</a:t>
            </a:r>
            <a:r>
              <a:rPr lang="sr-Latn-RS" dirty="0" smtClean="0"/>
              <a:t> Ta činjenica je i uticala da</a:t>
            </a:r>
            <a:r>
              <a:rPr lang="en-US" dirty="0" smtClean="0"/>
              <a:t> </a:t>
            </a:r>
            <a:r>
              <a:rPr lang="sr-Latn-RS" dirty="0" smtClean="0"/>
              <a:t>pored nekih posebenosti problema sa kojima smo se susretali tokom rada, da nas ipak na kraju pokreće neki lični poriv ka rešenju problema.</a:t>
            </a:r>
          </a:p>
          <a:p>
            <a:pPr>
              <a:buNone/>
            </a:pPr>
            <a:r>
              <a:rPr lang="sr-Latn-RS" dirty="0" smtClean="0"/>
              <a:t>Dobar team – leading </a:t>
            </a:r>
          </a:p>
          <a:p>
            <a:pPr>
              <a:buNone/>
            </a:pPr>
            <a:r>
              <a:rPr lang="sr-Latn-RS" dirty="0" smtClean="0"/>
              <a:t>Dobra komunikacija</a:t>
            </a:r>
          </a:p>
          <a:p>
            <a:pPr>
              <a:buNone/>
            </a:pPr>
            <a:r>
              <a:rPr lang="sr-Latn-RS" dirty="0" smtClean="0"/>
              <a:t>Uspešna realizacija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 smtClean="0">
                <a:latin typeface="+mn-lt"/>
              </a:rPr>
              <a:t>Faze razvoja projekta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 Faza – Planiranje projekta</a:t>
            </a:r>
          </a:p>
          <a:p>
            <a:r>
              <a:rPr lang="sr-Latn-RS" dirty="0" smtClean="0"/>
              <a:t>II Faza – Izrada SSU-a i prototipa aplikacije</a:t>
            </a:r>
          </a:p>
          <a:p>
            <a:r>
              <a:rPr lang="sr-Latn-RS" dirty="0" smtClean="0"/>
              <a:t>III Faza – Formalna inspekcija</a:t>
            </a:r>
          </a:p>
          <a:p>
            <a:r>
              <a:rPr lang="sr-Latn-RS" dirty="0" smtClean="0"/>
              <a:t>IV Faza – Modelovanje baze podataka</a:t>
            </a:r>
          </a:p>
          <a:p>
            <a:r>
              <a:rPr lang="sr-Latn-RS" dirty="0" smtClean="0"/>
              <a:t>V Faza – Modelovanje VEB aplikacije</a:t>
            </a:r>
          </a:p>
          <a:p>
            <a:r>
              <a:rPr lang="sr-Latn-RS" dirty="0" smtClean="0"/>
              <a:t>VI Faza – Implementacija</a:t>
            </a:r>
          </a:p>
          <a:p>
            <a:r>
              <a:rPr lang="sr-Latn-RS" dirty="0" smtClean="0"/>
              <a:t>VII Faza - Testiranje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 smtClean="0">
                <a:latin typeface="+mn-lt"/>
              </a:rPr>
              <a:t>Planiranje projekta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Namena projekta</a:t>
            </a:r>
          </a:p>
          <a:p>
            <a:r>
              <a:rPr lang="sr-Latn-RS" dirty="0" smtClean="0"/>
              <a:t>Kategorija korisnika</a:t>
            </a:r>
          </a:p>
          <a:p>
            <a:r>
              <a:rPr lang="sr-Latn-RS" dirty="0" smtClean="0"/>
              <a:t>Arhitektura sistema (korišćene tehnologije)</a:t>
            </a:r>
          </a:p>
          <a:p>
            <a:r>
              <a:rPr lang="sr-Latn-RS" dirty="0" smtClean="0"/>
              <a:t>Funkcionalni zahtevi (kratak opis svih funkcionalnosti aplikacije)</a:t>
            </a:r>
          </a:p>
          <a:p>
            <a:r>
              <a:rPr lang="sr-Latn-RS" dirty="0" smtClean="0"/>
              <a:t>Potencijalni problemi pri radu aplikacije</a:t>
            </a:r>
          </a:p>
          <a:p>
            <a:pPr>
              <a:buNone/>
            </a:pPr>
            <a:endParaRPr lang="sr-Latn-RS" dirty="0"/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Funkcionalnosti aplikacije :</a:t>
            </a:r>
          </a:p>
          <a:p>
            <a:pPr marL="514350" indent="-514350">
              <a:buAutoNum type="arabicPeriod"/>
            </a:pPr>
            <a:r>
              <a:rPr lang="sr-Latn-RS" dirty="0" smtClean="0"/>
              <a:t>Logovanje</a:t>
            </a:r>
          </a:p>
          <a:p>
            <a:pPr marL="514350" indent="-514350">
              <a:buAutoNum type="arabicPeriod"/>
            </a:pPr>
            <a:r>
              <a:rPr lang="sr-Latn-RS" dirty="0" smtClean="0"/>
              <a:t>Registracija</a:t>
            </a:r>
          </a:p>
          <a:p>
            <a:pPr marL="514350" indent="-514350">
              <a:buAutoNum type="arabicPeriod"/>
            </a:pPr>
            <a:r>
              <a:rPr lang="sr-Latn-RS" dirty="0" smtClean="0"/>
              <a:t>Ažuriranje korisnika</a:t>
            </a:r>
          </a:p>
          <a:p>
            <a:pPr marL="514350" indent="-514350">
              <a:buAutoNum type="arabicPeriod"/>
            </a:pPr>
            <a:r>
              <a:rPr lang="sr-Latn-RS" dirty="0" smtClean="0"/>
              <a:t>Predlaganje novog pitanja</a:t>
            </a:r>
          </a:p>
          <a:p>
            <a:pPr marL="514350" indent="-514350">
              <a:buAutoNum type="arabicPeriod"/>
            </a:pPr>
            <a:r>
              <a:rPr lang="sr-Latn-RS" dirty="0" smtClean="0"/>
              <a:t>Odobravanje predloženog pitanja</a:t>
            </a:r>
          </a:p>
          <a:p>
            <a:pPr marL="514350" indent="-514350">
              <a:buAutoNum type="arabicPeriod"/>
            </a:pPr>
            <a:r>
              <a:rPr lang="sr-Latn-RS" dirty="0" smtClean="0"/>
              <a:t>Ažuriranje baze pitanja</a:t>
            </a:r>
          </a:p>
          <a:p>
            <a:pPr marL="514350" indent="-514350">
              <a:buAutoNum type="arabicPeriod"/>
            </a:pPr>
            <a:r>
              <a:rPr lang="sr-Latn-RS" dirty="0" smtClean="0"/>
              <a:t>Učestvovanje u kvizu</a:t>
            </a:r>
          </a:p>
          <a:p>
            <a:pPr marL="514350" indent="-514350">
              <a:buAutoNum type="arabicPeriod"/>
            </a:pPr>
            <a:r>
              <a:rPr lang="sr-Latn-RS" dirty="0" smtClean="0"/>
              <a:t>Pregled statistike</a:t>
            </a:r>
          </a:p>
          <a:p>
            <a:pPr marL="514350" indent="-514350">
              <a:buAutoNum type="arabicPeriod"/>
            </a:pPr>
            <a:r>
              <a:rPr lang="sr-Latn-RS" dirty="0" smtClean="0"/>
              <a:t>Uvid u istoriju</a:t>
            </a:r>
          </a:p>
          <a:p>
            <a:pPr marL="514350" indent="-514350">
              <a:buAutoNum type="arabicPeriod"/>
            </a:pPr>
            <a:r>
              <a:rPr lang="sr-Latn-RS" dirty="0" smtClean="0"/>
              <a:t>Ocenjivanje pitanja</a:t>
            </a:r>
          </a:p>
          <a:p>
            <a:pPr marL="514350" indent="-514350">
              <a:buAutoNum type="arabicPeriod"/>
            </a:pPr>
            <a:r>
              <a:rPr lang="sr-Latn-RS" dirty="0" smtClean="0"/>
              <a:t>Lista najboljih rezultata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 smtClean="0">
                <a:latin typeface="+mn-lt"/>
              </a:rPr>
              <a:t>SSU i prototip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1. </a:t>
            </a:r>
            <a:r>
              <a:rPr lang="en-US" dirty="0" err="1" smtClean="0"/>
              <a:t>Opis</a:t>
            </a:r>
            <a:r>
              <a:rPr lang="sr-Latn-RS" dirty="0"/>
              <a:t> </a:t>
            </a:r>
            <a:r>
              <a:rPr lang="sr-Latn-RS" dirty="0" smtClean="0"/>
              <a:t>SSU-ova po funckionalnostima (povratak na prethodni slajd)</a:t>
            </a:r>
          </a:p>
          <a:p>
            <a:r>
              <a:rPr lang="sr-Latn-RS" dirty="0" smtClean="0"/>
              <a:t>2.Prototip :</a:t>
            </a:r>
          </a:p>
          <a:p>
            <a:r>
              <a:rPr lang="sr-Latn-RS" dirty="0" smtClean="0"/>
              <a:t>Izgled je radjen od nule, oldschool način</a:t>
            </a:r>
          </a:p>
          <a:p>
            <a:endParaRPr lang="sr-Latn-RS" dirty="0" smtClean="0"/>
          </a:p>
          <a:p>
            <a:pPr lvl="5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4000" dirty="0" smtClean="0">
                <a:latin typeface="+mn-lt"/>
              </a:rPr>
              <a:t>Formalna inspekcija</a:t>
            </a:r>
            <a:endParaRPr lang="en-US" sz="4000" dirty="0"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77619"/>
            <a:ext cx="8335919" cy="5751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327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Cinemaniac</vt:lpstr>
      <vt:lpstr>Ideja iza aplikacija</vt:lpstr>
      <vt:lpstr>Clanovi tima </vt:lpstr>
      <vt:lpstr>Timski duh iza ideje</vt:lpstr>
      <vt:lpstr>Faze razvoja projekta</vt:lpstr>
      <vt:lpstr>Planiranje projekta</vt:lpstr>
      <vt:lpstr>Slide 7</vt:lpstr>
      <vt:lpstr>SSU i prototip</vt:lpstr>
      <vt:lpstr>Formalna inspekcija</vt:lpstr>
      <vt:lpstr>Inspekcija </vt:lpstr>
      <vt:lpstr>Modelovanje BP</vt:lpstr>
      <vt:lpstr>Modelovanje web aplikacije</vt:lpstr>
      <vt:lpstr>Implementacija</vt:lpstr>
      <vt:lpstr>Testiranje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Cinemaniac</dc:title>
  <dc:creator>Windows User</dc:creator>
  <cp:lastModifiedBy>Windows User</cp:lastModifiedBy>
  <cp:revision>7</cp:revision>
  <dcterms:created xsi:type="dcterms:W3CDTF">2019-06-21T22:14:38Z</dcterms:created>
  <dcterms:modified xsi:type="dcterms:W3CDTF">2019-06-21T23:19:52Z</dcterms:modified>
</cp:coreProperties>
</file>