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7026" autoAdjust="0"/>
  </p:normalViewPr>
  <p:slideViewPr>
    <p:cSldViewPr snapToGrid="0">
      <p:cViewPr varScale="1">
        <p:scale>
          <a:sx n="80" d="100"/>
          <a:sy n="80" d="100"/>
        </p:scale>
        <p:origin x="1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DB051-BF10-4088-8C1C-075A5016767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7937513-CDF7-4E00-AB64-FA3C8C3446C3}">
      <dgm:prSet/>
      <dgm:spPr/>
      <dgm:t>
        <a:bodyPr/>
        <a:lstStyle/>
        <a:p>
          <a:r>
            <a:rPr lang="en-US"/>
            <a:t>Dan’s Competitive Card Games</a:t>
          </a:r>
        </a:p>
      </dgm:t>
    </dgm:pt>
    <dgm:pt modelId="{5E43CF27-E0D0-4BA2-9A76-EDF83471296E}" type="parTrans" cxnId="{260D39AE-7E80-4526-A34C-B1E7A66A3170}">
      <dgm:prSet/>
      <dgm:spPr/>
      <dgm:t>
        <a:bodyPr/>
        <a:lstStyle/>
        <a:p>
          <a:endParaRPr lang="en-US"/>
        </a:p>
      </dgm:t>
    </dgm:pt>
    <dgm:pt modelId="{E30DF67E-EDA2-4B94-AC35-31D4D85DD460}" type="sibTrans" cxnId="{260D39AE-7E80-4526-A34C-B1E7A66A3170}">
      <dgm:prSet/>
      <dgm:spPr/>
      <dgm:t>
        <a:bodyPr/>
        <a:lstStyle/>
        <a:p>
          <a:endParaRPr lang="en-US"/>
        </a:p>
      </dgm:t>
    </dgm:pt>
    <dgm:pt modelId="{7E8EF6A2-5B8A-4AFC-989B-4A8E2EC318D0}">
      <dgm:prSet/>
      <dgm:spPr/>
      <dgm:t>
        <a:bodyPr/>
        <a:lstStyle/>
        <a:p>
          <a:r>
            <a:rPr lang="en-US"/>
            <a:t>Team Members</a:t>
          </a:r>
        </a:p>
      </dgm:t>
    </dgm:pt>
    <dgm:pt modelId="{0033DA94-9705-4499-B1A0-C30DC18C0E84}" type="parTrans" cxnId="{917A0941-30DC-4442-9DD8-C45C6A3EF9F9}">
      <dgm:prSet/>
      <dgm:spPr/>
      <dgm:t>
        <a:bodyPr/>
        <a:lstStyle/>
        <a:p>
          <a:endParaRPr lang="en-US"/>
        </a:p>
      </dgm:t>
    </dgm:pt>
    <dgm:pt modelId="{7D621EAA-6D20-4E17-9C3D-1E9224027B8C}" type="sibTrans" cxnId="{917A0941-30DC-4442-9DD8-C45C6A3EF9F9}">
      <dgm:prSet/>
      <dgm:spPr/>
      <dgm:t>
        <a:bodyPr/>
        <a:lstStyle/>
        <a:p>
          <a:endParaRPr lang="en-US"/>
        </a:p>
      </dgm:t>
    </dgm:pt>
    <dgm:pt modelId="{AD8BEE17-ED0C-4E27-A536-1836C68630EA}">
      <dgm:prSet/>
      <dgm:spPr/>
      <dgm:t>
        <a:bodyPr/>
        <a:lstStyle/>
        <a:p>
          <a:r>
            <a:rPr lang="en-US"/>
            <a:t>Dan</a:t>
          </a:r>
        </a:p>
      </dgm:t>
    </dgm:pt>
    <dgm:pt modelId="{1E7D00D0-1ADA-444E-B869-9BE5E45FD11D}" type="parTrans" cxnId="{FC96F6A7-DDBB-43ED-9FA3-2D521370AA60}">
      <dgm:prSet/>
      <dgm:spPr/>
      <dgm:t>
        <a:bodyPr/>
        <a:lstStyle/>
        <a:p>
          <a:endParaRPr lang="en-US"/>
        </a:p>
      </dgm:t>
    </dgm:pt>
    <dgm:pt modelId="{95251545-D651-4156-85BE-B0B915963C91}" type="sibTrans" cxnId="{FC96F6A7-DDBB-43ED-9FA3-2D521370AA60}">
      <dgm:prSet/>
      <dgm:spPr/>
      <dgm:t>
        <a:bodyPr/>
        <a:lstStyle/>
        <a:p>
          <a:endParaRPr lang="en-US"/>
        </a:p>
      </dgm:t>
    </dgm:pt>
    <dgm:pt modelId="{B3462C20-1817-4BFF-B00F-4770A3B3D57B}" type="pres">
      <dgm:prSet presAssocID="{F56DB051-BF10-4088-8C1C-075A5016767B}" presName="linear" presStyleCnt="0">
        <dgm:presLayoutVars>
          <dgm:dir/>
          <dgm:animLvl val="lvl"/>
          <dgm:resizeHandles val="exact"/>
        </dgm:presLayoutVars>
      </dgm:prSet>
      <dgm:spPr/>
    </dgm:pt>
    <dgm:pt modelId="{B8302105-7D3F-47C8-A43B-AE1D2908B8C2}" type="pres">
      <dgm:prSet presAssocID="{07937513-CDF7-4E00-AB64-FA3C8C3446C3}" presName="parentLin" presStyleCnt="0"/>
      <dgm:spPr/>
    </dgm:pt>
    <dgm:pt modelId="{4CA3A625-7D6A-4A9F-8C90-33383CE4B137}" type="pres">
      <dgm:prSet presAssocID="{07937513-CDF7-4E00-AB64-FA3C8C3446C3}" presName="parentLeftMargin" presStyleLbl="node1" presStyleIdx="0" presStyleCnt="2"/>
      <dgm:spPr/>
    </dgm:pt>
    <dgm:pt modelId="{69F06F2D-0645-4A5F-815F-0C54ED8256F4}" type="pres">
      <dgm:prSet presAssocID="{07937513-CDF7-4E00-AB64-FA3C8C3446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603824-D640-4185-B461-1CB4AB2F2D86}" type="pres">
      <dgm:prSet presAssocID="{07937513-CDF7-4E00-AB64-FA3C8C3446C3}" presName="negativeSpace" presStyleCnt="0"/>
      <dgm:spPr/>
    </dgm:pt>
    <dgm:pt modelId="{5AC1FFBE-CF22-445A-8967-98BED15019F1}" type="pres">
      <dgm:prSet presAssocID="{07937513-CDF7-4E00-AB64-FA3C8C3446C3}" presName="childText" presStyleLbl="conFgAcc1" presStyleIdx="0" presStyleCnt="2">
        <dgm:presLayoutVars>
          <dgm:bulletEnabled val="1"/>
        </dgm:presLayoutVars>
      </dgm:prSet>
      <dgm:spPr/>
    </dgm:pt>
    <dgm:pt modelId="{98C0A7AD-01C0-4B16-8BAA-30E4DBFD3A41}" type="pres">
      <dgm:prSet presAssocID="{E30DF67E-EDA2-4B94-AC35-31D4D85DD460}" presName="spaceBetweenRectangles" presStyleCnt="0"/>
      <dgm:spPr/>
    </dgm:pt>
    <dgm:pt modelId="{73B3B73F-42DF-4D21-9A25-B7B8BC217C2A}" type="pres">
      <dgm:prSet presAssocID="{7E8EF6A2-5B8A-4AFC-989B-4A8E2EC318D0}" presName="parentLin" presStyleCnt="0"/>
      <dgm:spPr/>
    </dgm:pt>
    <dgm:pt modelId="{31CEE132-A0E9-4FB7-A421-8441C49CF89D}" type="pres">
      <dgm:prSet presAssocID="{7E8EF6A2-5B8A-4AFC-989B-4A8E2EC318D0}" presName="parentLeftMargin" presStyleLbl="node1" presStyleIdx="0" presStyleCnt="2"/>
      <dgm:spPr/>
    </dgm:pt>
    <dgm:pt modelId="{526B33E7-FF21-471E-AECA-D0195D06AD4B}" type="pres">
      <dgm:prSet presAssocID="{7E8EF6A2-5B8A-4AFC-989B-4A8E2EC318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2B476B-31DD-433F-86B3-649A5F8D704B}" type="pres">
      <dgm:prSet presAssocID="{7E8EF6A2-5B8A-4AFC-989B-4A8E2EC318D0}" presName="negativeSpace" presStyleCnt="0"/>
      <dgm:spPr/>
    </dgm:pt>
    <dgm:pt modelId="{DBDC02D0-07A6-4FB7-B940-7A4A7BE9C664}" type="pres">
      <dgm:prSet presAssocID="{7E8EF6A2-5B8A-4AFC-989B-4A8E2EC318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40C5F06-8DF9-4A31-8A3C-F29B68CBB470}" type="presOf" srcId="{7E8EF6A2-5B8A-4AFC-989B-4A8E2EC318D0}" destId="{31CEE132-A0E9-4FB7-A421-8441C49CF89D}" srcOrd="0" destOrd="0" presId="urn:microsoft.com/office/officeart/2005/8/layout/list1"/>
    <dgm:cxn modelId="{FB558D2B-5C12-48D2-BDA9-1D77E92C95BB}" type="presOf" srcId="{07937513-CDF7-4E00-AB64-FA3C8C3446C3}" destId="{4CA3A625-7D6A-4A9F-8C90-33383CE4B137}" srcOrd="0" destOrd="0" presId="urn:microsoft.com/office/officeart/2005/8/layout/list1"/>
    <dgm:cxn modelId="{99EE9E39-E339-41CF-A9A9-236C3A22B004}" type="presOf" srcId="{07937513-CDF7-4E00-AB64-FA3C8C3446C3}" destId="{69F06F2D-0645-4A5F-815F-0C54ED8256F4}" srcOrd="1" destOrd="0" presId="urn:microsoft.com/office/officeart/2005/8/layout/list1"/>
    <dgm:cxn modelId="{917A0941-30DC-4442-9DD8-C45C6A3EF9F9}" srcId="{F56DB051-BF10-4088-8C1C-075A5016767B}" destId="{7E8EF6A2-5B8A-4AFC-989B-4A8E2EC318D0}" srcOrd="1" destOrd="0" parTransId="{0033DA94-9705-4499-B1A0-C30DC18C0E84}" sibTransId="{7D621EAA-6D20-4E17-9C3D-1E9224027B8C}"/>
    <dgm:cxn modelId="{404BE77B-77FB-4746-B305-C1AD905AA25E}" type="presOf" srcId="{AD8BEE17-ED0C-4E27-A536-1836C68630EA}" destId="{DBDC02D0-07A6-4FB7-B940-7A4A7BE9C664}" srcOrd="0" destOrd="0" presId="urn:microsoft.com/office/officeart/2005/8/layout/list1"/>
    <dgm:cxn modelId="{FC96F6A7-DDBB-43ED-9FA3-2D521370AA60}" srcId="{7E8EF6A2-5B8A-4AFC-989B-4A8E2EC318D0}" destId="{AD8BEE17-ED0C-4E27-A536-1836C68630EA}" srcOrd="0" destOrd="0" parTransId="{1E7D00D0-1ADA-444E-B869-9BE5E45FD11D}" sibTransId="{95251545-D651-4156-85BE-B0B915963C91}"/>
    <dgm:cxn modelId="{260D39AE-7E80-4526-A34C-B1E7A66A3170}" srcId="{F56DB051-BF10-4088-8C1C-075A5016767B}" destId="{07937513-CDF7-4E00-AB64-FA3C8C3446C3}" srcOrd="0" destOrd="0" parTransId="{5E43CF27-E0D0-4BA2-9A76-EDF83471296E}" sibTransId="{E30DF67E-EDA2-4B94-AC35-31D4D85DD460}"/>
    <dgm:cxn modelId="{C1C92BB2-DB29-4013-977A-C9C56A6C9C78}" type="presOf" srcId="{7E8EF6A2-5B8A-4AFC-989B-4A8E2EC318D0}" destId="{526B33E7-FF21-471E-AECA-D0195D06AD4B}" srcOrd="1" destOrd="0" presId="urn:microsoft.com/office/officeart/2005/8/layout/list1"/>
    <dgm:cxn modelId="{A1D745CF-3998-4035-955D-F82BA56FF7BC}" type="presOf" srcId="{F56DB051-BF10-4088-8C1C-075A5016767B}" destId="{B3462C20-1817-4BFF-B00F-4770A3B3D57B}" srcOrd="0" destOrd="0" presId="urn:microsoft.com/office/officeart/2005/8/layout/list1"/>
    <dgm:cxn modelId="{DC5A1C57-C4D2-4EB4-9392-D0B361B4D007}" type="presParOf" srcId="{B3462C20-1817-4BFF-B00F-4770A3B3D57B}" destId="{B8302105-7D3F-47C8-A43B-AE1D2908B8C2}" srcOrd="0" destOrd="0" presId="urn:microsoft.com/office/officeart/2005/8/layout/list1"/>
    <dgm:cxn modelId="{25D3BBC7-D529-4F46-96DE-04BC47454774}" type="presParOf" srcId="{B8302105-7D3F-47C8-A43B-AE1D2908B8C2}" destId="{4CA3A625-7D6A-4A9F-8C90-33383CE4B137}" srcOrd="0" destOrd="0" presId="urn:microsoft.com/office/officeart/2005/8/layout/list1"/>
    <dgm:cxn modelId="{7C4D1C0C-AAC9-4052-91B1-54914D600FDD}" type="presParOf" srcId="{B8302105-7D3F-47C8-A43B-AE1D2908B8C2}" destId="{69F06F2D-0645-4A5F-815F-0C54ED8256F4}" srcOrd="1" destOrd="0" presId="urn:microsoft.com/office/officeart/2005/8/layout/list1"/>
    <dgm:cxn modelId="{D940E647-2C23-464F-8786-0AA38CA9FB29}" type="presParOf" srcId="{B3462C20-1817-4BFF-B00F-4770A3B3D57B}" destId="{0D603824-D640-4185-B461-1CB4AB2F2D86}" srcOrd="1" destOrd="0" presId="urn:microsoft.com/office/officeart/2005/8/layout/list1"/>
    <dgm:cxn modelId="{11FF7E99-4CE1-4079-B963-94003CDC8EF8}" type="presParOf" srcId="{B3462C20-1817-4BFF-B00F-4770A3B3D57B}" destId="{5AC1FFBE-CF22-445A-8967-98BED15019F1}" srcOrd="2" destOrd="0" presId="urn:microsoft.com/office/officeart/2005/8/layout/list1"/>
    <dgm:cxn modelId="{06E693B0-FE91-41C4-BE94-1841E8B9B1D9}" type="presParOf" srcId="{B3462C20-1817-4BFF-B00F-4770A3B3D57B}" destId="{98C0A7AD-01C0-4B16-8BAA-30E4DBFD3A41}" srcOrd="3" destOrd="0" presId="urn:microsoft.com/office/officeart/2005/8/layout/list1"/>
    <dgm:cxn modelId="{5173FADE-B3D4-494B-B2E6-9CC13409B2F1}" type="presParOf" srcId="{B3462C20-1817-4BFF-B00F-4770A3B3D57B}" destId="{73B3B73F-42DF-4D21-9A25-B7B8BC217C2A}" srcOrd="4" destOrd="0" presId="urn:microsoft.com/office/officeart/2005/8/layout/list1"/>
    <dgm:cxn modelId="{B6198684-6F95-4214-A1E5-E06BA64510B7}" type="presParOf" srcId="{73B3B73F-42DF-4D21-9A25-B7B8BC217C2A}" destId="{31CEE132-A0E9-4FB7-A421-8441C49CF89D}" srcOrd="0" destOrd="0" presId="urn:microsoft.com/office/officeart/2005/8/layout/list1"/>
    <dgm:cxn modelId="{70E00372-0BCB-46A8-B69D-5B42F7F2C569}" type="presParOf" srcId="{73B3B73F-42DF-4D21-9A25-B7B8BC217C2A}" destId="{526B33E7-FF21-471E-AECA-D0195D06AD4B}" srcOrd="1" destOrd="0" presId="urn:microsoft.com/office/officeart/2005/8/layout/list1"/>
    <dgm:cxn modelId="{E343167A-6C39-470E-8CD7-1B0571256CCD}" type="presParOf" srcId="{B3462C20-1817-4BFF-B00F-4770A3B3D57B}" destId="{FB2B476B-31DD-433F-86B3-649A5F8D704B}" srcOrd="5" destOrd="0" presId="urn:microsoft.com/office/officeart/2005/8/layout/list1"/>
    <dgm:cxn modelId="{6564DDB1-6961-40AA-85FE-0C5E714AFC11}" type="presParOf" srcId="{B3462C20-1817-4BFF-B00F-4770A3B3D57B}" destId="{DBDC02D0-07A6-4FB7-B940-7A4A7BE9C6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67B57-EB80-4FFB-9845-20E60F929FF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B80637-84AD-4713-A717-EDDD71FFB2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Frontend: </a:t>
          </a:r>
          <a:r>
            <a:rPr lang="en-US" dirty="0" err="1"/>
            <a:t>Blazor</a:t>
          </a:r>
          <a:r>
            <a:rPr lang="en-US" dirty="0"/>
            <a:t> (Interactive UI for web-based gaming)</a:t>
          </a:r>
        </a:p>
      </dgm:t>
    </dgm:pt>
    <dgm:pt modelId="{4B0D4E1D-E3D0-485D-83F1-D1E1088E3CFD}" type="parTrans" cxnId="{D982BA10-E52A-4F54-9894-56A07B854093}">
      <dgm:prSet/>
      <dgm:spPr/>
      <dgm:t>
        <a:bodyPr/>
        <a:lstStyle/>
        <a:p>
          <a:endParaRPr lang="en-US"/>
        </a:p>
      </dgm:t>
    </dgm:pt>
    <dgm:pt modelId="{0874EEA7-C68A-426B-889E-4E4D910DA652}" type="sibTrans" cxnId="{D982BA10-E52A-4F54-9894-56A07B8540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6461E2-293F-43DB-B617-D9BAD0CB8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Backend: ASP.NET Core (Handles game logic, authentication, and matchmaking)</a:t>
          </a:r>
        </a:p>
      </dgm:t>
    </dgm:pt>
    <dgm:pt modelId="{51FB9EFB-FCB3-498D-BF85-896B24B0023E}" type="parTrans" cxnId="{AB0C0BC0-9A88-4D39-9580-B13DBF71F1AB}">
      <dgm:prSet/>
      <dgm:spPr/>
      <dgm:t>
        <a:bodyPr/>
        <a:lstStyle/>
        <a:p>
          <a:endParaRPr lang="en-US"/>
        </a:p>
      </dgm:t>
    </dgm:pt>
    <dgm:pt modelId="{476AB150-E3EF-4ADF-B24C-2DF57F4380E4}" type="sibTrans" cxnId="{AB0C0BC0-9A88-4D39-9580-B13DBF71F1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E4A167-35F3-4B7A-BA3C-33BF5183E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Real-Time Communication: </a:t>
          </a:r>
          <a:r>
            <a:rPr lang="en-US" dirty="0" err="1"/>
            <a:t>SignalR</a:t>
          </a:r>
          <a:r>
            <a:rPr lang="en-US" dirty="0"/>
            <a:t> (Enables multiplayer interactions, live updates, and chat features)</a:t>
          </a:r>
        </a:p>
      </dgm:t>
    </dgm:pt>
    <dgm:pt modelId="{BA93823C-19A4-4347-9114-8A93D1BAFD5E}" type="parTrans" cxnId="{9B117B48-22FC-4A2E-8064-CBED0D6CB0BD}">
      <dgm:prSet/>
      <dgm:spPr/>
      <dgm:t>
        <a:bodyPr/>
        <a:lstStyle/>
        <a:p>
          <a:endParaRPr lang="en-US"/>
        </a:p>
      </dgm:t>
    </dgm:pt>
    <dgm:pt modelId="{BA0FFCB1-BF07-48BF-9CEB-A6E93DA55947}" type="sibTrans" cxnId="{9B117B48-22FC-4A2E-8064-CBED0D6CB0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B6E01A-5B93-4E56-BAE3-3712E7036C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Database: SQL Server (Stores user accounts, game states, coin balances, customizations, etc.)</a:t>
          </a:r>
          <a:endParaRPr lang="en-US" dirty="0"/>
        </a:p>
      </dgm:t>
    </dgm:pt>
    <dgm:pt modelId="{45435EDD-D4B2-4FFD-96D7-B67644CB70B4}" type="parTrans" cxnId="{5B34D1D5-2111-4A16-BD4B-8FBDBA715EC0}">
      <dgm:prSet/>
      <dgm:spPr/>
      <dgm:t>
        <a:bodyPr/>
        <a:lstStyle/>
        <a:p>
          <a:endParaRPr lang="en-US"/>
        </a:p>
      </dgm:t>
    </dgm:pt>
    <dgm:pt modelId="{33B81E58-2E89-44ED-9E63-F4DBB42F0617}" type="sibTrans" cxnId="{5B34D1D5-2111-4A16-BD4B-8FBDBA715E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952B08-51A7-481F-B51E-B4DDE2CA69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Authentication: ASP.NET Identity (Manages user logins and account security)</a:t>
          </a:r>
          <a:endParaRPr lang="en-US" dirty="0"/>
        </a:p>
      </dgm:t>
    </dgm:pt>
    <dgm:pt modelId="{4AF765DE-D906-466B-93AD-457600D6FF38}" type="parTrans" cxnId="{9FEFD6F7-9F8F-4954-861A-E8760A708014}">
      <dgm:prSet/>
      <dgm:spPr/>
      <dgm:t>
        <a:bodyPr/>
        <a:lstStyle/>
        <a:p>
          <a:endParaRPr lang="en-US"/>
        </a:p>
      </dgm:t>
    </dgm:pt>
    <dgm:pt modelId="{D69763D3-4B2C-40FB-8A91-52C97C8C21B4}" type="sibTrans" cxnId="{9FEFD6F7-9F8F-4954-861A-E8760A708014}">
      <dgm:prSet/>
      <dgm:spPr/>
      <dgm:t>
        <a:bodyPr/>
        <a:lstStyle/>
        <a:p>
          <a:endParaRPr lang="en-US"/>
        </a:p>
      </dgm:t>
    </dgm:pt>
    <dgm:pt modelId="{8C17F2BD-F593-49D0-BDCE-6F59B0C3BAE2}" type="pres">
      <dgm:prSet presAssocID="{19467B57-EB80-4FFB-9845-20E60F929FFC}" presName="vert0" presStyleCnt="0">
        <dgm:presLayoutVars>
          <dgm:dir/>
          <dgm:animOne val="branch"/>
          <dgm:animLvl val="lvl"/>
        </dgm:presLayoutVars>
      </dgm:prSet>
      <dgm:spPr/>
    </dgm:pt>
    <dgm:pt modelId="{0DEA06B0-D2E6-4FEC-B5EF-71E77079B1C6}" type="pres">
      <dgm:prSet presAssocID="{F5B80637-84AD-4713-A717-EDDD71FFB285}" presName="thickLine" presStyleLbl="alignNode1" presStyleIdx="0" presStyleCnt="5"/>
      <dgm:spPr/>
    </dgm:pt>
    <dgm:pt modelId="{3B3B0CFE-F84D-4B05-B742-2113FC7C759E}" type="pres">
      <dgm:prSet presAssocID="{F5B80637-84AD-4713-A717-EDDD71FFB285}" presName="horz1" presStyleCnt="0"/>
      <dgm:spPr/>
    </dgm:pt>
    <dgm:pt modelId="{AABEA403-010F-478E-8A8C-799EFFBE9EF0}" type="pres">
      <dgm:prSet presAssocID="{F5B80637-84AD-4713-A717-EDDD71FFB285}" presName="tx1" presStyleLbl="revTx" presStyleIdx="0" presStyleCnt="5"/>
      <dgm:spPr/>
    </dgm:pt>
    <dgm:pt modelId="{94E6194E-0369-48A0-9C14-9C16CE69028F}" type="pres">
      <dgm:prSet presAssocID="{F5B80637-84AD-4713-A717-EDDD71FFB285}" presName="vert1" presStyleCnt="0"/>
      <dgm:spPr/>
    </dgm:pt>
    <dgm:pt modelId="{512A983C-6C68-421D-8674-C0CD83BEE623}" type="pres">
      <dgm:prSet presAssocID="{AB6461E2-293F-43DB-B617-D9BAD0CB8B66}" presName="thickLine" presStyleLbl="alignNode1" presStyleIdx="1" presStyleCnt="5"/>
      <dgm:spPr/>
    </dgm:pt>
    <dgm:pt modelId="{E3B7F004-E6E8-418B-ABCB-9796C450F862}" type="pres">
      <dgm:prSet presAssocID="{AB6461E2-293F-43DB-B617-D9BAD0CB8B66}" presName="horz1" presStyleCnt="0"/>
      <dgm:spPr/>
    </dgm:pt>
    <dgm:pt modelId="{107A84B2-6544-48B0-92EE-E9CAC8287113}" type="pres">
      <dgm:prSet presAssocID="{AB6461E2-293F-43DB-B617-D9BAD0CB8B66}" presName="tx1" presStyleLbl="revTx" presStyleIdx="1" presStyleCnt="5"/>
      <dgm:spPr/>
    </dgm:pt>
    <dgm:pt modelId="{17B38A70-F790-4252-9786-CF24AD271683}" type="pres">
      <dgm:prSet presAssocID="{AB6461E2-293F-43DB-B617-D9BAD0CB8B66}" presName="vert1" presStyleCnt="0"/>
      <dgm:spPr/>
    </dgm:pt>
    <dgm:pt modelId="{80C6439E-9C0B-4FC4-89AA-FE6B074C7724}" type="pres">
      <dgm:prSet presAssocID="{24E4A167-35F3-4B7A-BA3C-33BF5183E56A}" presName="thickLine" presStyleLbl="alignNode1" presStyleIdx="2" presStyleCnt="5"/>
      <dgm:spPr/>
    </dgm:pt>
    <dgm:pt modelId="{417A078C-5B62-4D22-82EF-FFFB1FC48B64}" type="pres">
      <dgm:prSet presAssocID="{24E4A167-35F3-4B7A-BA3C-33BF5183E56A}" presName="horz1" presStyleCnt="0"/>
      <dgm:spPr/>
    </dgm:pt>
    <dgm:pt modelId="{59DD42E6-B556-4547-8EF1-9D314F4E2D7B}" type="pres">
      <dgm:prSet presAssocID="{24E4A167-35F3-4B7A-BA3C-33BF5183E56A}" presName="tx1" presStyleLbl="revTx" presStyleIdx="2" presStyleCnt="5"/>
      <dgm:spPr/>
    </dgm:pt>
    <dgm:pt modelId="{94E9166A-C81F-4917-8032-2D8DFC5D8A57}" type="pres">
      <dgm:prSet presAssocID="{24E4A167-35F3-4B7A-BA3C-33BF5183E56A}" presName="vert1" presStyleCnt="0"/>
      <dgm:spPr/>
    </dgm:pt>
    <dgm:pt modelId="{B8B430AB-3E3D-402F-A1FC-20D05BF65041}" type="pres">
      <dgm:prSet presAssocID="{68B6E01A-5B93-4E56-BAE3-3712E7036C9D}" presName="thickLine" presStyleLbl="alignNode1" presStyleIdx="3" presStyleCnt="5"/>
      <dgm:spPr/>
    </dgm:pt>
    <dgm:pt modelId="{7CB93757-A41E-47BA-9F88-03BE36ABB782}" type="pres">
      <dgm:prSet presAssocID="{68B6E01A-5B93-4E56-BAE3-3712E7036C9D}" presName="horz1" presStyleCnt="0"/>
      <dgm:spPr/>
    </dgm:pt>
    <dgm:pt modelId="{B30FA0BD-D3BC-4F39-8E32-84E789FC375B}" type="pres">
      <dgm:prSet presAssocID="{68B6E01A-5B93-4E56-BAE3-3712E7036C9D}" presName="tx1" presStyleLbl="revTx" presStyleIdx="3" presStyleCnt="5"/>
      <dgm:spPr/>
    </dgm:pt>
    <dgm:pt modelId="{90046445-9140-41B3-85B7-0E94237486F5}" type="pres">
      <dgm:prSet presAssocID="{68B6E01A-5B93-4E56-BAE3-3712E7036C9D}" presName="vert1" presStyleCnt="0"/>
      <dgm:spPr/>
    </dgm:pt>
    <dgm:pt modelId="{3BE7668D-8045-4CD6-9842-E007F05A7242}" type="pres">
      <dgm:prSet presAssocID="{AC952B08-51A7-481F-B51E-B4DDE2CA695B}" presName="thickLine" presStyleLbl="alignNode1" presStyleIdx="4" presStyleCnt="5"/>
      <dgm:spPr/>
    </dgm:pt>
    <dgm:pt modelId="{A31D5E4F-E298-4122-B888-BE90A7F840A4}" type="pres">
      <dgm:prSet presAssocID="{AC952B08-51A7-481F-B51E-B4DDE2CA695B}" presName="horz1" presStyleCnt="0"/>
      <dgm:spPr/>
    </dgm:pt>
    <dgm:pt modelId="{CC6AAED4-B115-4B36-A0E8-9D6A186047DA}" type="pres">
      <dgm:prSet presAssocID="{AC952B08-51A7-481F-B51E-B4DDE2CA695B}" presName="tx1" presStyleLbl="revTx" presStyleIdx="4" presStyleCnt="5"/>
      <dgm:spPr/>
    </dgm:pt>
    <dgm:pt modelId="{94C0F354-172A-42DF-90C7-15BDC1ED1177}" type="pres">
      <dgm:prSet presAssocID="{AC952B08-51A7-481F-B51E-B4DDE2CA695B}" presName="vert1" presStyleCnt="0"/>
      <dgm:spPr/>
    </dgm:pt>
  </dgm:ptLst>
  <dgm:cxnLst>
    <dgm:cxn modelId="{16D4A30C-08DA-4125-B949-5D62D4C4C1D1}" type="presOf" srcId="{AB6461E2-293F-43DB-B617-D9BAD0CB8B66}" destId="{107A84B2-6544-48B0-92EE-E9CAC8287113}" srcOrd="0" destOrd="0" presId="urn:microsoft.com/office/officeart/2008/layout/LinedList"/>
    <dgm:cxn modelId="{D982BA10-E52A-4F54-9894-56A07B854093}" srcId="{19467B57-EB80-4FFB-9845-20E60F929FFC}" destId="{F5B80637-84AD-4713-A717-EDDD71FFB285}" srcOrd="0" destOrd="0" parTransId="{4B0D4E1D-E3D0-485D-83F1-D1E1088E3CFD}" sibTransId="{0874EEA7-C68A-426B-889E-4E4D910DA652}"/>
    <dgm:cxn modelId="{9B117B48-22FC-4A2E-8064-CBED0D6CB0BD}" srcId="{19467B57-EB80-4FFB-9845-20E60F929FFC}" destId="{24E4A167-35F3-4B7A-BA3C-33BF5183E56A}" srcOrd="2" destOrd="0" parTransId="{BA93823C-19A4-4347-9114-8A93D1BAFD5E}" sibTransId="{BA0FFCB1-BF07-48BF-9CEB-A6E93DA55947}"/>
    <dgm:cxn modelId="{DAE9E757-7B8B-4BFA-886C-E2D9E20B8F43}" type="presOf" srcId="{AC952B08-51A7-481F-B51E-B4DDE2CA695B}" destId="{CC6AAED4-B115-4B36-A0E8-9D6A186047DA}" srcOrd="0" destOrd="0" presId="urn:microsoft.com/office/officeart/2008/layout/LinedList"/>
    <dgm:cxn modelId="{0E311D82-A06B-47F1-A88B-E99C6DE37DC7}" type="presOf" srcId="{19467B57-EB80-4FFB-9845-20E60F929FFC}" destId="{8C17F2BD-F593-49D0-BDCE-6F59B0C3BAE2}" srcOrd="0" destOrd="0" presId="urn:microsoft.com/office/officeart/2008/layout/LinedList"/>
    <dgm:cxn modelId="{212DC4B0-621D-40BB-95EA-150DBD5E94B7}" type="presOf" srcId="{68B6E01A-5B93-4E56-BAE3-3712E7036C9D}" destId="{B30FA0BD-D3BC-4F39-8E32-84E789FC375B}" srcOrd="0" destOrd="0" presId="urn:microsoft.com/office/officeart/2008/layout/LinedList"/>
    <dgm:cxn modelId="{8A2E4DB7-A9DE-4ABE-AA1B-0153ED7F18AC}" type="presOf" srcId="{24E4A167-35F3-4B7A-BA3C-33BF5183E56A}" destId="{59DD42E6-B556-4547-8EF1-9D314F4E2D7B}" srcOrd="0" destOrd="0" presId="urn:microsoft.com/office/officeart/2008/layout/LinedList"/>
    <dgm:cxn modelId="{AB0C0BC0-9A88-4D39-9580-B13DBF71F1AB}" srcId="{19467B57-EB80-4FFB-9845-20E60F929FFC}" destId="{AB6461E2-293F-43DB-B617-D9BAD0CB8B66}" srcOrd="1" destOrd="0" parTransId="{51FB9EFB-FCB3-498D-BF85-896B24B0023E}" sibTransId="{476AB150-E3EF-4ADF-B24C-2DF57F4380E4}"/>
    <dgm:cxn modelId="{5B34D1D5-2111-4A16-BD4B-8FBDBA715EC0}" srcId="{19467B57-EB80-4FFB-9845-20E60F929FFC}" destId="{68B6E01A-5B93-4E56-BAE3-3712E7036C9D}" srcOrd="3" destOrd="0" parTransId="{45435EDD-D4B2-4FFD-96D7-B67644CB70B4}" sibTransId="{33B81E58-2E89-44ED-9E63-F4DBB42F0617}"/>
    <dgm:cxn modelId="{2BEC61E3-420B-41CC-A151-487FB35F33E8}" type="presOf" srcId="{F5B80637-84AD-4713-A717-EDDD71FFB285}" destId="{AABEA403-010F-478E-8A8C-799EFFBE9EF0}" srcOrd="0" destOrd="0" presId="urn:microsoft.com/office/officeart/2008/layout/LinedList"/>
    <dgm:cxn modelId="{9FEFD6F7-9F8F-4954-861A-E8760A708014}" srcId="{19467B57-EB80-4FFB-9845-20E60F929FFC}" destId="{AC952B08-51A7-481F-B51E-B4DDE2CA695B}" srcOrd="4" destOrd="0" parTransId="{4AF765DE-D906-466B-93AD-457600D6FF38}" sibTransId="{D69763D3-4B2C-40FB-8A91-52C97C8C21B4}"/>
    <dgm:cxn modelId="{908D1022-AB7C-4A7D-88D1-617AEC8792F3}" type="presParOf" srcId="{8C17F2BD-F593-49D0-BDCE-6F59B0C3BAE2}" destId="{0DEA06B0-D2E6-4FEC-B5EF-71E77079B1C6}" srcOrd="0" destOrd="0" presId="urn:microsoft.com/office/officeart/2008/layout/LinedList"/>
    <dgm:cxn modelId="{D5E205FD-51DC-4B8F-BA0B-46657CF0245F}" type="presParOf" srcId="{8C17F2BD-F593-49D0-BDCE-6F59B0C3BAE2}" destId="{3B3B0CFE-F84D-4B05-B742-2113FC7C759E}" srcOrd="1" destOrd="0" presId="urn:microsoft.com/office/officeart/2008/layout/LinedList"/>
    <dgm:cxn modelId="{6CD69DB3-54A7-4365-B938-0B3086903999}" type="presParOf" srcId="{3B3B0CFE-F84D-4B05-B742-2113FC7C759E}" destId="{AABEA403-010F-478E-8A8C-799EFFBE9EF0}" srcOrd="0" destOrd="0" presId="urn:microsoft.com/office/officeart/2008/layout/LinedList"/>
    <dgm:cxn modelId="{7C68652B-A748-4649-BB0F-B7E41159FDDA}" type="presParOf" srcId="{3B3B0CFE-F84D-4B05-B742-2113FC7C759E}" destId="{94E6194E-0369-48A0-9C14-9C16CE69028F}" srcOrd="1" destOrd="0" presId="urn:microsoft.com/office/officeart/2008/layout/LinedList"/>
    <dgm:cxn modelId="{C70E87C0-88C7-4E8F-AD77-E41EE8011D79}" type="presParOf" srcId="{8C17F2BD-F593-49D0-BDCE-6F59B0C3BAE2}" destId="{512A983C-6C68-421D-8674-C0CD83BEE623}" srcOrd="2" destOrd="0" presId="urn:microsoft.com/office/officeart/2008/layout/LinedList"/>
    <dgm:cxn modelId="{A343F61C-C636-4A01-A75A-71DAFDEBA5B6}" type="presParOf" srcId="{8C17F2BD-F593-49D0-BDCE-6F59B0C3BAE2}" destId="{E3B7F004-E6E8-418B-ABCB-9796C450F862}" srcOrd="3" destOrd="0" presId="urn:microsoft.com/office/officeart/2008/layout/LinedList"/>
    <dgm:cxn modelId="{429AC348-1FE8-4B67-9992-068969AF42CB}" type="presParOf" srcId="{E3B7F004-E6E8-418B-ABCB-9796C450F862}" destId="{107A84B2-6544-48B0-92EE-E9CAC8287113}" srcOrd="0" destOrd="0" presId="urn:microsoft.com/office/officeart/2008/layout/LinedList"/>
    <dgm:cxn modelId="{1F1591F4-FD3D-4ABB-83A7-38F1D1AC4945}" type="presParOf" srcId="{E3B7F004-E6E8-418B-ABCB-9796C450F862}" destId="{17B38A70-F790-4252-9786-CF24AD271683}" srcOrd="1" destOrd="0" presId="urn:microsoft.com/office/officeart/2008/layout/LinedList"/>
    <dgm:cxn modelId="{379B147A-79E4-42DB-BC54-BE714D0F2E7C}" type="presParOf" srcId="{8C17F2BD-F593-49D0-BDCE-6F59B0C3BAE2}" destId="{80C6439E-9C0B-4FC4-89AA-FE6B074C7724}" srcOrd="4" destOrd="0" presId="urn:microsoft.com/office/officeart/2008/layout/LinedList"/>
    <dgm:cxn modelId="{93AA9408-498D-4EAA-8479-7C6B75BD915B}" type="presParOf" srcId="{8C17F2BD-F593-49D0-BDCE-6F59B0C3BAE2}" destId="{417A078C-5B62-4D22-82EF-FFFB1FC48B64}" srcOrd="5" destOrd="0" presId="urn:microsoft.com/office/officeart/2008/layout/LinedList"/>
    <dgm:cxn modelId="{094FC286-0676-4C51-89A3-713D97FAAFF9}" type="presParOf" srcId="{417A078C-5B62-4D22-82EF-FFFB1FC48B64}" destId="{59DD42E6-B556-4547-8EF1-9D314F4E2D7B}" srcOrd="0" destOrd="0" presId="urn:microsoft.com/office/officeart/2008/layout/LinedList"/>
    <dgm:cxn modelId="{0D7B1C6F-61A1-42EC-ADAC-2EF9A2D30FB4}" type="presParOf" srcId="{417A078C-5B62-4D22-82EF-FFFB1FC48B64}" destId="{94E9166A-C81F-4917-8032-2D8DFC5D8A57}" srcOrd="1" destOrd="0" presId="urn:microsoft.com/office/officeart/2008/layout/LinedList"/>
    <dgm:cxn modelId="{286DB16B-32B8-49ED-B3C7-0B2A98397204}" type="presParOf" srcId="{8C17F2BD-F593-49D0-BDCE-6F59B0C3BAE2}" destId="{B8B430AB-3E3D-402F-A1FC-20D05BF65041}" srcOrd="6" destOrd="0" presId="urn:microsoft.com/office/officeart/2008/layout/LinedList"/>
    <dgm:cxn modelId="{C7A87741-98D2-4358-983C-C62D8A19E069}" type="presParOf" srcId="{8C17F2BD-F593-49D0-BDCE-6F59B0C3BAE2}" destId="{7CB93757-A41E-47BA-9F88-03BE36ABB782}" srcOrd="7" destOrd="0" presId="urn:microsoft.com/office/officeart/2008/layout/LinedList"/>
    <dgm:cxn modelId="{83669AE0-5D44-45CC-AA77-D900E9E67AC4}" type="presParOf" srcId="{7CB93757-A41E-47BA-9F88-03BE36ABB782}" destId="{B30FA0BD-D3BC-4F39-8E32-84E789FC375B}" srcOrd="0" destOrd="0" presId="urn:microsoft.com/office/officeart/2008/layout/LinedList"/>
    <dgm:cxn modelId="{95B85B7B-216C-467E-B740-3EC43B33B458}" type="presParOf" srcId="{7CB93757-A41E-47BA-9F88-03BE36ABB782}" destId="{90046445-9140-41B3-85B7-0E94237486F5}" srcOrd="1" destOrd="0" presId="urn:microsoft.com/office/officeart/2008/layout/LinedList"/>
    <dgm:cxn modelId="{E8A3D8B6-75D6-4541-A1AB-285EB75BE905}" type="presParOf" srcId="{8C17F2BD-F593-49D0-BDCE-6F59B0C3BAE2}" destId="{3BE7668D-8045-4CD6-9842-E007F05A7242}" srcOrd="8" destOrd="0" presId="urn:microsoft.com/office/officeart/2008/layout/LinedList"/>
    <dgm:cxn modelId="{967EB323-B625-4E2E-A457-7D6FA9793499}" type="presParOf" srcId="{8C17F2BD-F593-49D0-BDCE-6F59B0C3BAE2}" destId="{A31D5E4F-E298-4122-B888-BE90A7F840A4}" srcOrd="9" destOrd="0" presId="urn:microsoft.com/office/officeart/2008/layout/LinedList"/>
    <dgm:cxn modelId="{7D45D56B-8690-430C-9318-DB4933D9FCFA}" type="presParOf" srcId="{A31D5E4F-E298-4122-B888-BE90A7F840A4}" destId="{CC6AAED4-B115-4B36-A0E8-9D6A186047DA}" srcOrd="0" destOrd="0" presId="urn:microsoft.com/office/officeart/2008/layout/LinedList"/>
    <dgm:cxn modelId="{2A7278E9-C864-4213-AB78-6D17FA5D50CD}" type="presParOf" srcId="{A31D5E4F-E298-4122-B888-BE90A7F840A4}" destId="{94C0F354-172A-42DF-90C7-15BDC1ED11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FFBE-CF22-445A-8967-98BED15019F1}">
      <dsp:nvSpPr>
        <dsp:cNvPr id="0" name=""/>
        <dsp:cNvSpPr/>
      </dsp:nvSpPr>
      <dsp:spPr>
        <a:xfrm>
          <a:off x="0" y="1854008"/>
          <a:ext cx="69005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06F2D-0645-4A5F-815F-0C54ED8256F4}">
      <dsp:nvSpPr>
        <dsp:cNvPr id="0" name=""/>
        <dsp:cNvSpPr/>
      </dsp:nvSpPr>
      <dsp:spPr>
        <a:xfrm>
          <a:off x="345025" y="1485008"/>
          <a:ext cx="483035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Dan’s Competitive Card Games</a:t>
          </a:r>
        </a:p>
      </dsp:txBody>
      <dsp:txXfrm>
        <a:off x="381051" y="1521034"/>
        <a:ext cx="4758306" cy="665948"/>
      </dsp:txXfrm>
    </dsp:sp>
    <dsp:sp modelId="{DBDC02D0-07A6-4FB7-B940-7A4A7BE9C664}">
      <dsp:nvSpPr>
        <dsp:cNvPr id="0" name=""/>
        <dsp:cNvSpPr/>
      </dsp:nvSpPr>
      <dsp:spPr>
        <a:xfrm>
          <a:off x="0" y="2988008"/>
          <a:ext cx="6900512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20700" rIns="53555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Dan</a:t>
          </a:r>
        </a:p>
      </dsp:txBody>
      <dsp:txXfrm>
        <a:off x="0" y="2988008"/>
        <a:ext cx="6900512" cy="1063125"/>
      </dsp:txXfrm>
    </dsp:sp>
    <dsp:sp modelId="{526B33E7-FF21-471E-AECA-D0195D06AD4B}">
      <dsp:nvSpPr>
        <dsp:cNvPr id="0" name=""/>
        <dsp:cNvSpPr/>
      </dsp:nvSpPr>
      <dsp:spPr>
        <a:xfrm>
          <a:off x="345025" y="2619008"/>
          <a:ext cx="483035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Team Members</a:t>
          </a:r>
        </a:p>
      </dsp:txBody>
      <dsp:txXfrm>
        <a:off x="381051" y="2655034"/>
        <a:ext cx="4758306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A06B0-D2E6-4FEC-B5EF-71E77079B1C6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EA403-010F-478E-8A8C-799EFFBE9EF0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Frontend: </a:t>
          </a:r>
          <a:r>
            <a:rPr lang="en-US" sz="2100" kern="1200" dirty="0" err="1"/>
            <a:t>Blazor</a:t>
          </a:r>
          <a:r>
            <a:rPr lang="en-US" sz="2100" kern="1200" dirty="0"/>
            <a:t> (Interactive UI for web-based gaming)</a:t>
          </a:r>
        </a:p>
      </dsp:txBody>
      <dsp:txXfrm>
        <a:off x="0" y="675"/>
        <a:ext cx="6900512" cy="1106957"/>
      </dsp:txXfrm>
    </dsp:sp>
    <dsp:sp modelId="{512A983C-6C68-421D-8674-C0CD83BEE623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A84B2-6544-48B0-92EE-E9CAC8287113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 Backend: ASP.NET Core (Handles game logic, authentication, and matchmaking)</a:t>
          </a:r>
        </a:p>
      </dsp:txBody>
      <dsp:txXfrm>
        <a:off x="0" y="1107633"/>
        <a:ext cx="6900512" cy="1106957"/>
      </dsp:txXfrm>
    </dsp:sp>
    <dsp:sp modelId="{80C6439E-9C0B-4FC4-89AA-FE6B074C7724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42E6-B556-4547-8EF1-9D314F4E2D7B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Real-Time Communication: </a:t>
          </a:r>
          <a:r>
            <a:rPr lang="en-US" sz="2100" kern="1200" dirty="0" err="1"/>
            <a:t>SignalR</a:t>
          </a:r>
          <a:r>
            <a:rPr lang="en-US" sz="2100" kern="1200" dirty="0"/>
            <a:t> (Enables multiplayer interactions, live updates, and chat features)</a:t>
          </a:r>
        </a:p>
      </dsp:txBody>
      <dsp:txXfrm>
        <a:off x="0" y="2214591"/>
        <a:ext cx="6900512" cy="1106957"/>
      </dsp:txXfrm>
    </dsp:sp>
    <dsp:sp modelId="{B8B430AB-3E3D-402F-A1FC-20D05BF65041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FA0BD-D3BC-4F39-8E32-84E789FC375B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Database: SQL Server (Stores user accounts, game states, coin balances, customizations, etc.)</a:t>
          </a:r>
          <a:endParaRPr lang="en-US" sz="2100" kern="1200" dirty="0"/>
        </a:p>
      </dsp:txBody>
      <dsp:txXfrm>
        <a:off x="0" y="3321549"/>
        <a:ext cx="6900512" cy="1106957"/>
      </dsp:txXfrm>
    </dsp:sp>
    <dsp:sp modelId="{3BE7668D-8045-4CD6-9842-E007F05A724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AAED4-B115-4B36-A0E8-9D6A186047DA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 Authentication: ASP.NET Identity (Manages user logins and account security)</a:t>
          </a:r>
          <a:endParaRPr lang="en-US" sz="2100" kern="1200" dirty="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65062-9CBF-4A3F-A8A6-12844DC81AC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1C3E-DF87-458B-BC35-21801388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1C3E-DF87-458B-BC35-2180138813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site is more than just a gaming platform; it’s designed to provide a rich, multi-lobby experience where players interact in real time. I specifically went this route because for my senior project I wanted to challenge myself in developing an interactive and engaging multiplayer environment where players can join from any web browser and compete against each other in real time.</a:t>
            </a:r>
          </a:p>
          <a:p>
            <a:endParaRPr lang="en-US" dirty="0"/>
          </a:p>
          <a:p>
            <a:r>
              <a:rPr lang="en-US" dirty="0"/>
              <a:t>Each table hosts multiple players, with server-side handling ensuring fair gameplay and smooth interactions.</a:t>
            </a:r>
          </a:p>
          <a:p>
            <a:endParaRPr lang="en-US" dirty="0"/>
          </a:p>
          <a:p>
            <a:r>
              <a:rPr lang="en-US" dirty="0"/>
              <a:t>The concept of a “business case” here is centered on user engagement: players earn virtual currency through games, unlocking exclusive in-game items that enhance personalization and competition.</a:t>
            </a:r>
          </a:p>
          <a:p>
            <a:endParaRPr lang="en-US" dirty="0"/>
          </a:p>
          <a:p>
            <a:r>
              <a:rPr lang="en-US" dirty="0"/>
              <a:t>Focus on Multiplayer Challenges: Real-time multiplayer is the biggest hurdle here. Creating a seamless experience that can support multiple players interacting simultaneously requires careful synchronization of data.</a:t>
            </a:r>
          </a:p>
          <a:p>
            <a:endParaRPr lang="en-US" dirty="0"/>
          </a:p>
          <a:p>
            <a:r>
              <a:rPr lang="en-US" dirty="0"/>
              <a:t>SQL for Game State Management: SQL’s role in maintaining game state is crucial—especially for reliability. If the website crashes or a player’s session ends unexpectedly, SQL helps preserve each player's progress, the game’s current status, and each player’s position at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1C3E-DF87-458B-BC35-2180138813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Blazor</a:t>
            </a:r>
            <a:r>
              <a:rPr lang="en-US" b="1" dirty="0"/>
              <a:t>:</a:t>
            </a:r>
            <a:r>
              <a:rPr lang="en-US" dirty="0"/>
              <a:t> Supports dynamic content updates and responsive gameplay.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SignalR</a:t>
            </a:r>
            <a:r>
              <a:rPr lang="en-US" b="1" dirty="0"/>
              <a:t>:</a:t>
            </a:r>
            <a:r>
              <a:rPr lang="en-US" dirty="0"/>
              <a:t> Enables real-time updates for each player, creating an authentic multiplayer feel.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SQL:</a:t>
            </a:r>
            <a:r>
              <a:rPr lang="en-US" dirty="0"/>
              <a:t> Used to track game state, player progress, and lobby status. This integration is essential for preserving the game state, ensuring continuity even in case of unexpected events.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Challenges with Tech Integration:</a:t>
            </a:r>
            <a:r>
              <a:rPr lang="en-US" dirty="0"/>
              <a:t> Integrating these technologies is no small task. Each component must work in harmony to provide smooth, real-time gameplay.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1C3E-DF87-458B-BC35-2180138813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1DB0-8CB3-983B-C166-08E63451B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0D211-AF56-74A5-B9A1-69E0C07CE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AE9F-A73D-3D44-FC46-0CB3C0A8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29B4-63BD-03D3-CC41-8205EEDE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7BFC-F68D-A158-8CBC-17527E2F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A83A-3F9E-A406-615D-3186236D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D0DC2-96EF-FA84-7285-60026879E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E29E7-3233-FAA2-5973-9DED000D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83FD-6F2F-5097-2465-829D0A41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6BDB-BCCB-D8EB-4B9D-289326C4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DEF75-0E90-19DE-B09A-0CA552563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5B59A-1868-D3FD-86D6-C5F208CA5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285E-BD56-EB23-66D5-0CB3C5AB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53AB-9B2F-0BC6-5A85-B2372EC9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B56F-42B6-CE58-C722-362C5D0D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D6F5-15E7-FF7F-E622-7305C315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2320-3289-FD6C-4187-623888F0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3F03-6042-C472-512C-DFCF4B62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742C-9214-B76E-0D67-E31CD22E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2E64-D4A1-8FC1-26D0-B9BD426A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CC0C-5102-EF09-528A-A7D708BD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E44D-863C-9C1C-67C2-84457863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0ED6C-8B12-655D-DF8D-0F23F93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5D92-0F24-3379-64C8-165A761D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DE9B-0B37-828E-A066-F8411C14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8AF0-A9A3-EF8C-A11F-65689045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E79A-189B-4C02-DED9-8800F0203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9920C-F0B5-FCC4-9389-046B5EDEC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C59CE-4FC2-8574-3B5A-D835CDEA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61F07-FF17-449F-6CDC-44946257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21B77-5D39-26C8-221A-F52D761F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8257-26D0-B6B9-A32A-C098DFBE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36BC2-1649-6B5E-B5F4-F61A889A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60C87-113E-3634-3A78-5583C677D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3D293-4234-E395-7DB0-AA381BC18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84F87-F22C-F50C-A8C4-A68EDC1C2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3FF9F-97FF-FC98-AF07-BE7B4DAB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DF79D-D774-5228-EF61-F57FB2B0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589A4-A655-547C-D0E6-E3655D7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374A-FEEF-51A5-E9A1-C46C3EC1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9BFB7-B16B-FE7C-D9B7-E4C50BE2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18D1-8E1D-A9D9-BFCC-3392886C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69C0C-BAF9-83D1-BB9C-72985ED5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A0C76-C14E-9AA5-71C7-C06FA7F5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1A183-E59F-EB12-3901-AF8CED48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B9260-0FA1-99FE-FB7C-C8BBBCCF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58BA-7CFA-F319-E9D2-D7515E9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11E3-EBEF-36E9-9994-A9C527EA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70EFE-5219-B649-81FB-301769D1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E5ED-6E0E-71C4-9E89-2015DCC8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C1CF-5829-20D1-2F91-87979873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A84D9-1A7E-BFD1-82C9-49FA2CF6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79AF-41A2-9A7E-327C-A5FA0360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F704E-13CE-E8C4-DB67-21A3DDD65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C2E23-0D43-FAAC-9757-0ABDDF70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3F7AB-4987-4977-5D5F-F8730C8F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2671-AA78-5D6B-F783-43283F6E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B6CF-188D-6768-EDAD-7DBBF038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976EE-5DEE-6536-4EF5-41D1C6C3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216BE-2759-366B-4A9B-F0B21772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D232-89E4-4BD6-EC12-1A0464366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503BD-5A51-4B67-8E64-4618B5F4A9C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8271-F8A9-37DB-2E17-81EF415D2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FE3F-78A8-34AB-2B1E-EEF0F1BF6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717F8-14A4-4145-AA37-2A2A0DC6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B452A-BC03-9AF2-A31D-B8D76929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Introductions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5C4D73-3EC8-5D27-D310-E1FE8FD8E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8284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93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01589-9713-A47B-8F04-253E15E7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D64CE091-83E6-977E-CD8B-12EF92B4D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38" y="195811"/>
            <a:ext cx="5146662" cy="65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1855C-634C-3945-0B82-1DE87D4D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Wireframe/Prototype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4552-E7B8-DFE6-5CB9-96D5512B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58016-13F3-9B47-1B09-AD54BAB6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Project Overview/Explanation/Business Case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7E90-EE95-FFCB-7190-369860B5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This high-powered poker and blackjack site, built in .NET/</a:t>
            </a:r>
            <a:r>
              <a:rPr lang="en-US" sz="2400" dirty="0" err="1"/>
              <a:t>Blazor</a:t>
            </a:r>
            <a:r>
              <a:rPr lang="en-US" sz="2400" dirty="0"/>
              <a:t>, will offer a rich, multi-lobby experience with tables ready for players. Each table hosts six players and a virtual dealer, with game logic and card handling managed server-side to ensure smooth, fair gameplay. Players earn virtual currency as they play, unlocking exclusive in-game items like custom card backs and profile decorations, enhancing both competition and personalization in a social, interactive setting.</a:t>
            </a:r>
          </a:p>
        </p:txBody>
      </p:sp>
      <p:pic>
        <p:nvPicPr>
          <p:cNvPr id="5" name="Picture 4" descr="Dice and pins on a board game">
            <a:extLst>
              <a:ext uri="{FF2B5EF4-FFF2-40B4-BE49-F238E27FC236}">
                <a16:creationId xmlns:a16="http://schemas.microsoft.com/office/drawing/2014/main" id="{EDC3386B-9BDE-34A3-84B6-7F273EE2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56" r="28865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1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3C4BC-641B-7770-41FE-A4375F79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dirty="0"/>
              <a:t>The Tech Stack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9EE1D-2E50-0D52-B7B1-5FD99436A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1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49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C2C9B-CC1C-2C0D-A4F4-AF7D2CAF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Gantt Chart (10 Weeks - 1st Quarter)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4E6F33F-1B5E-8B9B-B184-22548CA6E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5" y="2986825"/>
            <a:ext cx="11588670" cy="2340986"/>
          </a:xfrm>
        </p:spPr>
      </p:pic>
    </p:spTree>
    <p:extLst>
      <p:ext uri="{BB962C8B-B14F-4D97-AF65-F5344CB8AC3E}">
        <p14:creationId xmlns:p14="http://schemas.microsoft.com/office/powerpoint/2010/main" val="5652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82529-A923-CECC-A87D-E85AF573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C8AAB-B3CA-56AE-1B62-B1FA40372E62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Account Management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erson's face&#10;&#10;Description automatically generated">
            <a:extLst>
              <a:ext uri="{FF2B5EF4-FFF2-40B4-BE49-F238E27FC236}">
                <a16:creationId xmlns:a16="http://schemas.microsoft.com/office/drawing/2014/main" id="{727A745C-B009-76C5-03F4-B045CB1C1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615552"/>
            <a:ext cx="10118598" cy="19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2E798-6719-3908-6574-09C63E15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F046C-41E1-A817-D1E6-50F24881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BF118-0ECF-92C5-B2E5-27AC385A44A7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Admin Management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0ED1F490-C64B-49FE-6B99-EE40C92B1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489070"/>
            <a:ext cx="10118598" cy="21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CA366-ABF6-6513-6BAC-35C9AC07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B037C-78B9-B3FC-0290-F103BDAA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575B3-4798-31FA-D3D5-6FCF547E85F7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Game Lobby and Selection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game&#10;&#10;Description automatically generated">
            <a:extLst>
              <a:ext uri="{FF2B5EF4-FFF2-40B4-BE49-F238E27FC236}">
                <a16:creationId xmlns:a16="http://schemas.microsoft.com/office/drawing/2014/main" id="{B692FD54-4BC9-DB7C-E521-1ACD12790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640849"/>
            <a:ext cx="10118598" cy="18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BA425-D0EE-9440-46F8-0EEE06C4C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B2DA-57FE-AECC-D627-A628551E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7CDA3-C11E-6F56-F728-64BE9E9FB2EC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In-Game Activities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17DE14-E1A2-78CB-6398-400935EC6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957055"/>
            <a:ext cx="10118598" cy="12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2F971B-6FD3-B0B6-1550-1D1539A93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2CC74-5238-928A-0108-C8D6938A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B3035-D160-27CE-CC11-98DB3CEC7CAD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Virtual Currency System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person's figure&#10;&#10;Description automatically generated">
            <a:extLst>
              <a:ext uri="{FF2B5EF4-FFF2-40B4-BE49-F238E27FC236}">
                <a16:creationId xmlns:a16="http://schemas.microsoft.com/office/drawing/2014/main" id="{02463AC7-AC4E-5E81-3DCA-22C34119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615552"/>
            <a:ext cx="10118598" cy="19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513</Words>
  <Application>Microsoft Office PowerPoint</Application>
  <PresentationFormat>Widescreen</PresentationFormat>
  <Paragraphs>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Introductions</vt:lpstr>
      <vt:lpstr>Project Overview/Explanation/Business Case</vt:lpstr>
      <vt:lpstr>The Tech Stack</vt:lpstr>
      <vt:lpstr>Gantt Chart (10 Weeks - 1st Quarter)</vt:lpstr>
      <vt:lpstr>Use Case Diagrams</vt:lpstr>
      <vt:lpstr>Use Case Diagrams</vt:lpstr>
      <vt:lpstr>Use Case Diagrams</vt:lpstr>
      <vt:lpstr>Use Case Diagrams</vt:lpstr>
      <vt:lpstr>Use Case Diagrams</vt:lpstr>
      <vt:lpstr>Entity Relationship Diagram</vt:lpstr>
      <vt:lpstr>Wireframe/Prototype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Knight</dc:creator>
  <cp:lastModifiedBy>Dan Knight</cp:lastModifiedBy>
  <cp:revision>11</cp:revision>
  <dcterms:created xsi:type="dcterms:W3CDTF">2024-11-07T16:23:58Z</dcterms:created>
  <dcterms:modified xsi:type="dcterms:W3CDTF">2024-11-07T17:50:17Z</dcterms:modified>
</cp:coreProperties>
</file>