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0A09-DD7B-492C-A1B3-A5DBC6FD0F9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68AF-EC7F-48FE-9F2A-41D06FE93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1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0A09-DD7B-492C-A1B3-A5DBC6FD0F9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68AF-EC7F-48FE-9F2A-41D06FE93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0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0A09-DD7B-492C-A1B3-A5DBC6FD0F9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68AF-EC7F-48FE-9F2A-41D06FE93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5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0A09-DD7B-492C-A1B3-A5DBC6FD0F9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68AF-EC7F-48FE-9F2A-41D06FE93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9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0A09-DD7B-492C-A1B3-A5DBC6FD0F9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68AF-EC7F-48FE-9F2A-41D06FE93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1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0A09-DD7B-492C-A1B3-A5DBC6FD0F9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68AF-EC7F-48FE-9F2A-41D06FE93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4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0A09-DD7B-492C-A1B3-A5DBC6FD0F9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68AF-EC7F-48FE-9F2A-41D06FE93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9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0A09-DD7B-492C-A1B3-A5DBC6FD0F9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68AF-EC7F-48FE-9F2A-41D06FE93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5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0A09-DD7B-492C-A1B3-A5DBC6FD0F9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68AF-EC7F-48FE-9F2A-41D06FE93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7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0A09-DD7B-492C-A1B3-A5DBC6FD0F9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68AF-EC7F-48FE-9F2A-41D06FE93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0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0A09-DD7B-492C-A1B3-A5DBC6FD0F9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68AF-EC7F-48FE-9F2A-41D06FE93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96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B0A09-DD7B-492C-A1B3-A5DBC6FD0F9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868AF-EC7F-48FE-9F2A-41D06FE93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5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210207" y="168168"/>
            <a:ext cx="11803117" cy="6379779"/>
            <a:chOff x="210207" y="168168"/>
            <a:chExt cx="11803117" cy="6379779"/>
          </a:xfrm>
        </p:grpSpPr>
        <p:grpSp>
          <p:nvGrpSpPr>
            <p:cNvPr id="65" name="Group 64"/>
            <p:cNvGrpSpPr/>
            <p:nvPr/>
          </p:nvGrpSpPr>
          <p:grpSpPr>
            <a:xfrm>
              <a:off x="210207" y="168168"/>
              <a:ext cx="11803117" cy="6379779"/>
              <a:chOff x="662150" y="767251"/>
              <a:chExt cx="10457795" cy="5591505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662150" y="767252"/>
                <a:ext cx="10457795" cy="5591504"/>
                <a:chOff x="914398" y="546535"/>
                <a:chExt cx="10457795" cy="5591504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914398" y="546535"/>
                  <a:ext cx="10457795" cy="5591504"/>
                  <a:chOff x="2816772" y="1601505"/>
                  <a:chExt cx="5412829" cy="3752193"/>
                </a:xfrm>
              </p:grpSpPr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2816772" y="1601505"/>
                    <a:ext cx="5412829" cy="3752193"/>
                    <a:chOff x="3331778" y="1671145"/>
                    <a:chExt cx="5412829" cy="3752193"/>
                  </a:xfrm>
                </p:grpSpPr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3331779" y="1671146"/>
                      <a:ext cx="5412828" cy="375219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3331778" y="1671145"/>
                      <a:ext cx="1460938" cy="375219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83" name="Rectangle 82"/>
                  <p:cNvSpPr/>
                  <p:nvPr/>
                </p:nvSpPr>
                <p:spPr>
                  <a:xfrm>
                    <a:off x="2906111" y="1766384"/>
                    <a:ext cx="1282262" cy="99848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7" name="Rounded Rectangle 76"/>
                <p:cNvSpPr/>
                <p:nvPr/>
              </p:nvSpPr>
              <p:spPr>
                <a:xfrm>
                  <a:off x="1593101" y="2581935"/>
                  <a:ext cx="1465171" cy="34497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Add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Rounded Rectangle 77"/>
                <p:cNvSpPr/>
                <p:nvPr/>
              </p:nvSpPr>
              <p:spPr>
                <a:xfrm>
                  <a:off x="1602413" y="3228678"/>
                  <a:ext cx="1465171" cy="34497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Update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Rounded Rectangle 78"/>
                <p:cNvSpPr/>
                <p:nvPr/>
              </p:nvSpPr>
              <p:spPr>
                <a:xfrm>
                  <a:off x="1593101" y="4475767"/>
                  <a:ext cx="1465171" cy="34497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Logs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Rounded Rectangle 79"/>
                <p:cNvSpPr/>
                <p:nvPr/>
              </p:nvSpPr>
              <p:spPr>
                <a:xfrm>
                  <a:off x="1593101" y="3875421"/>
                  <a:ext cx="1465171" cy="34497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Delete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1087004" y="5063207"/>
                  <a:ext cx="2477380" cy="8344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9" name="Rectangle 68"/>
              <p:cNvSpPr/>
              <p:nvPr/>
            </p:nvSpPr>
            <p:spPr>
              <a:xfrm>
                <a:off x="8297356" y="767251"/>
                <a:ext cx="2822589" cy="55915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8384346" y="1538472"/>
                <a:ext cx="2648607" cy="2798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Text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Field ID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8376745" y="2054659"/>
                <a:ext cx="2648607" cy="2798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Text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Field P Name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8360673" y="2570846"/>
                <a:ext cx="2648607" cy="2798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Text Field P Cost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8384346" y="3096365"/>
                <a:ext cx="2648607" cy="2798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Text Field P in stock</a:t>
                </a:r>
                <a:endParaRPr lang="en-US" dirty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8384346" y="3621884"/>
                <a:ext cx="2648607" cy="2798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Text Field P displayed</a:t>
                </a:r>
                <a:endParaRPr lang="en-US" dirty="0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8976063" y="4340546"/>
                <a:ext cx="1465171" cy="34497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Submit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3750082" y="1149567"/>
              <a:ext cx="4792718" cy="4551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267200" y="448509"/>
              <a:ext cx="3733600" cy="4869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6" name="Straight Connector 85"/>
          <p:cNvCxnSpPr/>
          <p:nvPr/>
        </p:nvCxnSpPr>
        <p:spPr>
          <a:xfrm>
            <a:off x="3752193" y="1156138"/>
            <a:ext cx="4782207" cy="455097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3752193" y="1156138"/>
            <a:ext cx="4782207" cy="4550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05018" y="448509"/>
            <a:ext cx="2788681" cy="1697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405018" y="442303"/>
            <a:ext cx="2788681" cy="1703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501839" y="110958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347886" y="3196594"/>
            <a:ext cx="159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Grid View</a:t>
            </a:r>
            <a:endParaRPr lang="en-US" dirty="0"/>
          </a:p>
        </p:txBody>
      </p:sp>
      <p:cxnSp>
        <p:nvCxnSpPr>
          <p:cNvPr id="92" name="Straight Connector 91"/>
          <p:cNvCxnSpPr/>
          <p:nvPr/>
        </p:nvCxnSpPr>
        <p:spPr>
          <a:xfrm>
            <a:off x="4267200" y="442303"/>
            <a:ext cx="3720662" cy="472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4267201" y="477986"/>
            <a:ext cx="3720661" cy="436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663036" y="47798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301881" y="5612956"/>
            <a:ext cx="994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 Text</a:t>
            </a:r>
            <a:endParaRPr lang="en-US" dirty="0"/>
          </a:p>
        </p:txBody>
      </p:sp>
      <p:sp>
        <p:nvSpPr>
          <p:cNvPr id="96" name="Rounded Rectangle 95"/>
          <p:cNvSpPr/>
          <p:nvPr/>
        </p:nvSpPr>
        <p:spPr>
          <a:xfrm>
            <a:off x="4097959" y="5829393"/>
            <a:ext cx="1653655" cy="3936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Inventory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6347145" y="5834867"/>
            <a:ext cx="1653655" cy="3936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Sales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3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210207" y="168168"/>
            <a:ext cx="11803117" cy="6379779"/>
            <a:chOff x="210207" y="168168"/>
            <a:chExt cx="11803117" cy="6379779"/>
          </a:xfrm>
        </p:grpSpPr>
        <p:grpSp>
          <p:nvGrpSpPr>
            <p:cNvPr id="65" name="Group 64"/>
            <p:cNvGrpSpPr/>
            <p:nvPr/>
          </p:nvGrpSpPr>
          <p:grpSpPr>
            <a:xfrm>
              <a:off x="210207" y="168168"/>
              <a:ext cx="11803117" cy="6379779"/>
              <a:chOff x="662150" y="767251"/>
              <a:chExt cx="10457795" cy="5591505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662150" y="767252"/>
                <a:ext cx="10457795" cy="5591504"/>
                <a:chOff x="914398" y="546535"/>
                <a:chExt cx="10457795" cy="5591504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914398" y="546535"/>
                  <a:ext cx="10457795" cy="5591504"/>
                  <a:chOff x="2816772" y="1601505"/>
                  <a:chExt cx="5412829" cy="3752193"/>
                </a:xfrm>
              </p:grpSpPr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2816772" y="1601505"/>
                    <a:ext cx="5412829" cy="3752193"/>
                    <a:chOff x="3331778" y="1671145"/>
                    <a:chExt cx="5412829" cy="3752193"/>
                  </a:xfrm>
                </p:grpSpPr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3331779" y="1671146"/>
                      <a:ext cx="5412828" cy="375219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3331778" y="1671145"/>
                      <a:ext cx="1460938" cy="375219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83" name="Rectangle 82"/>
                  <p:cNvSpPr/>
                  <p:nvPr/>
                </p:nvSpPr>
                <p:spPr>
                  <a:xfrm>
                    <a:off x="2906111" y="1766384"/>
                    <a:ext cx="1282262" cy="99848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7" name="Rounded Rectangle 76"/>
                <p:cNvSpPr/>
                <p:nvPr/>
              </p:nvSpPr>
              <p:spPr>
                <a:xfrm>
                  <a:off x="1593101" y="2581935"/>
                  <a:ext cx="1465171" cy="34497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Add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Rounded Rectangle 77"/>
                <p:cNvSpPr/>
                <p:nvPr/>
              </p:nvSpPr>
              <p:spPr>
                <a:xfrm>
                  <a:off x="1602413" y="3228678"/>
                  <a:ext cx="1465171" cy="34497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Update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Rounded Rectangle 78"/>
                <p:cNvSpPr/>
                <p:nvPr/>
              </p:nvSpPr>
              <p:spPr>
                <a:xfrm>
                  <a:off x="1593101" y="4475767"/>
                  <a:ext cx="1465171" cy="34497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Logs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Rounded Rectangle 79"/>
                <p:cNvSpPr/>
                <p:nvPr/>
              </p:nvSpPr>
              <p:spPr>
                <a:xfrm>
                  <a:off x="1593101" y="3875421"/>
                  <a:ext cx="1465171" cy="34497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Delete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1087004" y="5063207"/>
                  <a:ext cx="2477380" cy="8344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9" name="Rectangle 68"/>
              <p:cNvSpPr/>
              <p:nvPr/>
            </p:nvSpPr>
            <p:spPr>
              <a:xfrm>
                <a:off x="8297356" y="767251"/>
                <a:ext cx="2822589" cy="55915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8384346" y="1538472"/>
                <a:ext cx="2648607" cy="2798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Text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Field ID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8376745" y="2054659"/>
                <a:ext cx="2648607" cy="2798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Text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Field P Name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8360673" y="2570846"/>
                <a:ext cx="2648607" cy="2798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Text Field P Cost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8384346" y="3096365"/>
                <a:ext cx="2648607" cy="2798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Text Field P in stock</a:t>
                </a:r>
                <a:endParaRPr lang="en-US" dirty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8384346" y="3621884"/>
                <a:ext cx="2648607" cy="2798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Text Field P displayed</a:t>
                </a:r>
                <a:endParaRPr lang="en-US" dirty="0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8976063" y="4340546"/>
                <a:ext cx="1465171" cy="34497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Submit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3750082" y="1149567"/>
              <a:ext cx="4792718" cy="4551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267200" y="448509"/>
              <a:ext cx="3733600" cy="4869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6" name="Straight Connector 85"/>
          <p:cNvCxnSpPr/>
          <p:nvPr/>
        </p:nvCxnSpPr>
        <p:spPr>
          <a:xfrm>
            <a:off x="3752193" y="1156138"/>
            <a:ext cx="4782207" cy="455097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3752193" y="1156138"/>
            <a:ext cx="4782207" cy="4550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05018" y="448509"/>
            <a:ext cx="2788681" cy="1697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405018" y="442303"/>
            <a:ext cx="2788681" cy="1703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501839" y="110958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347886" y="3196594"/>
            <a:ext cx="159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Grid View</a:t>
            </a:r>
            <a:endParaRPr lang="en-US" dirty="0"/>
          </a:p>
        </p:txBody>
      </p:sp>
      <p:cxnSp>
        <p:nvCxnSpPr>
          <p:cNvPr id="92" name="Straight Connector 91"/>
          <p:cNvCxnSpPr/>
          <p:nvPr/>
        </p:nvCxnSpPr>
        <p:spPr>
          <a:xfrm>
            <a:off x="4267200" y="442303"/>
            <a:ext cx="3720662" cy="472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4267201" y="477986"/>
            <a:ext cx="3720661" cy="436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663036" y="47798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301881" y="5612956"/>
            <a:ext cx="994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18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225973" y="191373"/>
            <a:ext cx="11803115" cy="6379777"/>
            <a:chOff x="225973" y="191373"/>
            <a:chExt cx="11803115" cy="6379777"/>
          </a:xfrm>
        </p:grpSpPr>
        <p:grpSp>
          <p:nvGrpSpPr>
            <p:cNvPr id="37" name="Group 36"/>
            <p:cNvGrpSpPr/>
            <p:nvPr/>
          </p:nvGrpSpPr>
          <p:grpSpPr>
            <a:xfrm>
              <a:off x="225973" y="191373"/>
              <a:ext cx="11803115" cy="6379777"/>
              <a:chOff x="210209" y="168171"/>
              <a:chExt cx="11803115" cy="6379777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210209" y="168171"/>
                <a:ext cx="11803115" cy="6379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77738" y="1134948"/>
                <a:ext cx="4792718" cy="45513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9" name="Straight Connector 58"/>
            <p:cNvCxnSpPr/>
            <p:nvPr/>
          </p:nvCxnSpPr>
          <p:spPr>
            <a:xfrm>
              <a:off x="511335" y="1174103"/>
              <a:ext cx="4774885" cy="453539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06081" y="1174103"/>
              <a:ext cx="4780139" cy="45353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094451" y="3257132"/>
              <a:ext cx="159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 Grid View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35637" y="431642"/>
              <a:ext cx="3733600" cy="4869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Heading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1030383" y="446920"/>
              <a:ext cx="3738854" cy="4556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1035637" y="446737"/>
              <a:ext cx="3733600" cy="4558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5728138" y="191373"/>
              <a:ext cx="6295696" cy="63775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ounded Rectangle 84"/>
          <p:cNvSpPr/>
          <p:nvPr/>
        </p:nvSpPr>
        <p:spPr>
          <a:xfrm>
            <a:off x="1030383" y="5943514"/>
            <a:ext cx="1653655" cy="3936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Inventory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3115582" y="5943514"/>
            <a:ext cx="1653655" cy="3936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6676663" y="1437003"/>
            <a:ext cx="1868245" cy="720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 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9224092" y="1437003"/>
            <a:ext cx="1868246" cy="720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6676663" y="2695325"/>
            <a:ext cx="1868245" cy="720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 Displayed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9224092" y="2695325"/>
            <a:ext cx="1868246" cy="720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6676663" y="3953647"/>
            <a:ext cx="1868245" cy="720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Quantity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9224093" y="3924937"/>
            <a:ext cx="1868245" cy="720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Total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049157" y="5395806"/>
            <a:ext cx="1653655" cy="3936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to cart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7009185" y="411799"/>
            <a:ext cx="3733600" cy="4869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 flipH="1" flipV="1">
            <a:off x="7009185" y="431642"/>
            <a:ext cx="3728346" cy="451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003931" y="427323"/>
            <a:ext cx="3733600" cy="4558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555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85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7</cp:revision>
  <dcterms:created xsi:type="dcterms:W3CDTF">2023-09-28T05:41:42Z</dcterms:created>
  <dcterms:modified xsi:type="dcterms:W3CDTF">2023-09-28T06:30:01Z</dcterms:modified>
</cp:coreProperties>
</file>