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8" r:id="rId3"/>
    <p:sldId id="256" r:id="rId4"/>
    <p:sldId id="264" r:id="rId5"/>
    <p:sldId id="258" r:id="rId6"/>
    <p:sldId id="265" r:id="rId7"/>
    <p:sldId id="259" r:id="rId8"/>
    <p:sldId id="262" r:id="rId9"/>
    <p:sldId id="263" r:id="rId10"/>
    <p:sldId id="267"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pretet" userId="0cb40df2930069f1" providerId="LiveId" clId="{1E3F6632-6804-4A14-9151-B7F4EC8D085E}"/>
    <pc:docChg chg="undo custSel addSld delSld modSld sldOrd">
      <pc:chgData name="thomas pretet" userId="0cb40df2930069f1" providerId="LiveId" clId="{1E3F6632-6804-4A14-9151-B7F4EC8D085E}" dt="2021-06-28T12:09:18.535" v="1013" actId="27636"/>
      <pc:docMkLst>
        <pc:docMk/>
      </pc:docMkLst>
      <pc:sldChg chg="addSp delSp modSp mod">
        <pc:chgData name="thomas pretet" userId="0cb40df2930069f1" providerId="LiveId" clId="{1E3F6632-6804-4A14-9151-B7F4EC8D085E}" dt="2021-06-28T12:09:18.535" v="1013" actId="27636"/>
        <pc:sldMkLst>
          <pc:docMk/>
          <pc:sldMk cId="4062701821" sldId="256"/>
        </pc:sldMkLst>
        <pc:spChg chg="mod">
          <ac:chgData name="thomas pretet" userId="0cb40df2930069f1" providerId="LiveId" clId="{1E3F6632-6804-4A14-9151-B7F4EC8D085E}" dt="2021-06-28T12:09:18.535" v="1013" actId="27636"/>
          <ac:spMkLst>
            <pc:docMk/>
            <pc:sldMk cId="4062701821" sldId="256"/>
            <ac:spMk id="2" creationId="{B3A1A21F-EA38-4303-8CB9-F7BE1503607D}"/>
          </ac:spMkLst>
        </pc:spChg>
        <pc:spChg chg="del">
          <ac:chgData name="thomas pretet" userId="0cb40df2930069f1" providerId="LiveId" clId="{1E3F6632-6804-4A14-9151-B7F4EC8D085E}" dt="2021-06-28T10:07:37.713" v="39" actId="478"/>
          <ac:spMkLst>
            <pc:docMk/>
            <pc:sldMk cId="4062701821" sldId="256"/>
            <ac:spMk id="3" creationId="{9F7A9BC1-E033-4EF4-AC3C-575DD4972BD7}"/>
          </ac:spMkLst>
        </pc:spChg>
        <pc:picChg chg="add del mod">
          <ac:chgData name="thomas pretet" userId="0cb40df2930069f1" providerId="LiveId" clId="{1E3F6632-6804-4A14-9151-B7F4EC8D085E}" dt="2021-06-28T10:09:16.830" v="66" actId="478"/>
          <ac:picMkLst>
            <pc:docMk/>
            <pc:sldMk cId="4062701821" sldId="256"/>
            <ac:picMk id="5" creationId="{4045F3FF-E7DE-463B-9C67-C6D961BFC2C0}"/>
          </ac:picMkLst>
        </pc:picChg>
        <pc:picChg chg="add mod">
          <ac:chgData name="thomas pretet" userId="0cb40df2930069f1" providerId="LiveId" clId="{1E3F6632-6804-4A14-9151-B7F4EC8D085E}" dt="2021-06-28T12:09:03.846" v="1009" actId="1076"/>
          <ac:picMkLst>
            <pc:docMk/>
            <pc:sldMk cId="4062701821" sldId="256"/>
            <ac:picMk id="7" creationId="{01B160FE-BC33-4D5B-B2C1-747E3E68E817}"/>
          </ac:picMkLst>
        </pc:picChg>
      </pc:sldChg>
      <pc:sldChg chg="addSp delSp modSp del mod">
        <pc:chgData name="thomas pretet" userId="0cb40df2930069f1" providerId="LiveId" clId="{1E3F6632-6804-4A14-9151-B7F4EC8D085E}" dt="2021-06-28T12:07:07.497" v="1002" actId="2696"/>
        <pc:sldMkLst>
          <pc:docMk/>
          <pc:sldMk cId="1492986230" sldId="257"/>
        </pc:sldMkLst>
        <pc:spChg chg="del mod">
          <ac:chgData name="thomas pretet" userId="0cb40df2930069f1" providerId="LiveId" clId="{1E3F6632-6804-4A14-9151-B7F4EC8D085E}" dt="2021-06-28T11:59:00.405" v="952" actId="478"/>
          <ac:spMkLst>
            <pc:docMk/>
            <pc:sldMk cId="1492986230" sldId="257"/>
            <ac:spMk id="6" creationId="{BE4EBBB5-2BA0-4AFF-83E9-E29F7647DCE9}"/>
          </ac:spMkLst>
        </pc:spChg>
        <pc:spChg chg="del mod">
          <ac:chgData name="thomas pretet" userId="0cb40df2930069f1" providerId="LiveId" clId="{1E3F6632-6804-4A14-9151-B7F4EC8D085E}" dt="2021-06-28T11:58:52.196" v="949" actId="478"/>
          <ac:spMkLst>
            <pc:docMk/>
            <pc:sldMk cId="1492986230" sldId="257"/>
            <ac:spMk id="7" creationId="{0452830A-85A1-427E-98F7-DDA33CB1B101}"/>
          </ac:spMkLst>
        </pc:spChg>
        <pc:picChg chg="add del mod">
          <ac:chgData name="thomas pretet" userId="0cb40df2930069f1" providerId="LiveId" clId="{1E3F6632-6804-4A14-9151-B7F4EC8D085E}" dt="2021-06-28T12:03:09.245" v="978" actId="14100"/>
          <ac:picMkLst>
            <pc:docMk/>
            <pc:sldMk cId="1492986230" sldId="257"/>
            <ac:picMk id="5" creationId="{CF852381-8F56-4BCF-8B81-D9292EF9FCAB}"/>
          </ac:picMkLst>
        </pc:picChg>
      </pc:sldChg>
      <pc:sldChg chg="addSp delSp modSp mod modClrScheme chgLayout">
        <pc:chgData name="thomas pretet" userId="0cb40df2930069f1" providerId="LiveId" clId="{1E3F6632-6804-4A14-9151-B7F4EC8D085E}" dt="2021-06-28T11:21:15.560" v="683" actId="12"/>
        <pc:sldMkLst>
          <pc:docMk/>
          <pc:sldMk cId="432424976" sldId="258"/>
        </pc:sldMkLst>
        <pc:spChg chg="del">
          <ac:chgData name="thomas pretet" userId="0cb40df2930069f1" providerId="LiveId" clId="{1E3F6632-6804-4A14-9151-B7F4EC8D085E}" dt="2021-06-28T10:11:25.653" v="73" actId="700"/>
          <ac:spMkLst>
            <pc:docMk/>
            <pc:sldMk cId="432424976" sldId="258"/>
            <ac:spMk id="2" creationId="{7594C0CC-021D-42CD-868A-A8B81D8C3E97}"/>
          </ac:spMkLst>
        </pc:spChg>
        <pc:spChg chg="del">
          <ac:chgData name="thomas pretet" userId="0cb40df2930069f1" providerId="LiveId" clId="{1E3F6632-6804-4A14-9151-B7F4EC8D085E}" dt="2021-06-28T10:11:25.653" v="73" actId="700"/>
          <ac:spMkLst>
            <pc:docMk/>
            <pc:sldMk cId="432424976" sldId="258"/>
            <ac:spMk id="3" creationId="{A08D5B42-655E-45FA-85E6-B039E8D47DDE}"/>
          </ac:spMkLst>
        </pc:spChg>
        <pc:spChg chg="add mod ord">
          <ac:chgData name="thomas pretet" userId="0cb40df2930069f1" providerId="LiveId" clId="{1E3F6632-6804-4A14-9151-B7F4EC8D085E}" dt="2021-06-28T11:20:51.691" v="680" actId="1076"/>
          <ac:spMkLst>
            <pc:docMk/>
            <pc:sldMk cId="432424976" sldId="258"/>
            <ac:spMk id="4" creationId="{465A466D-FD1D-49DA-BD1F-70523E8B14D4}"/>
          </ac:spMkLst>
        </pc:spChg>
        <pc:spChg chg="add del mod">
          <ac:chgData name="thomas pretet" userId="0cb40df2930069f1" providerId="LiveId" clId="{1E3F6632-6804-4A14-9151-B7F4EC8D085E}" dt="2021-06-28T11:20:41.166" v="675"/>
          <ac:spMkLst>
            <pc:docMk/>
            <pc:sldMk cId="432424976" sldId="258"/>
            <ac:spMk id="8" creationId="{6477299B-8A17-438F-AAEF-0919354E0FC4}"/>
          </ac:spMkLst>
        </pc:spChg>
        <pc:spChg chg="add mod ord">
          <ac:chgData name="thomas pretet" userId="0cb40df2930069f1" providerId="LiveId" clId="{1E3F6632-6804-4A14-9151-B7F4EC8D085E}" dt="2021-06-28T11:21:15.560" v="683" actId="12"/>
          <ac:spMkLst>
            <pc:docMk/>
            <pc:sldMk cId="432424976" sldId="258"/>
            <ac:spMk id="9" creationId="{5A94FF7D-3BCB-4FEB-B88C-B36F3D593ACC}"/>
          </ac:spMkLst>
        </pc:spChg>
        <pc:spChg chg="add del mod ord">
          <ac:chgData name="thomas pretet" userId="0cb40df2930069f1" providerId="LiveId" clId="{1E3F6632-6804-4A14-9151-B7F4EC8D085E}" dt="2021-06-28T11:20:45.204" v="676" actId="700"/>
          <ac:spMkLst>
            <pc:docMk/>
            <pc:sldMk cId="432424976" sldId="258"/>
            <ac:spMk id="10" creationId="{B418A45B-0145-4081-9C44-12CE66B9D898}"/>
          </ac:spMkLst>
        </pc:spChg>
        <pc:picChg chg="add del mod">
          <ac:chgData name="thomas pretet" userId="0cb40df2930069f1" providerId="LiveId" clId="{1E3F6632-6804-4A14-9151-B7F4EC8D085E}" dt="2021-06-28T11:09:13.593" v="599" actId="478"/>
          <ac:picMkLst>
            <pc:docMk/>
            <pc:sldMk cId="432424976" sldId="258"/>
            <ac:picMk id="6" creationId="{7051DAE8-0E5B-4946-AB2C-69FC555745AC}"/>
          </ac:picMkLst>
        </pc:picChg>
      </pc:sldChg>
      <pc:sldChg chg="addSp delSp modSp mod modClrScheme chgLayout">
        <pc:chgData name="thomas pretet" userId="0cb40df2930069f1" providerId="LiveId" clId="{1E3F6632-6804-4A14-9151-B7F4EC8D085E}" dt="2021-06-28T11:35:07.970" v="815" actId="20577"/>
        <pc:sldMkLst>
          <pc:docMk/>
          <pc:sldMk cId="2513556525" sldId="259"/>
        </pc:sldMkLst>
        <pc:spChg chg="del mod ord">
          <ac:chgData name="thomas pretet" userId="0cb40df2930069f1" providerId="LiveId" clId="{1E3F6632-6804-4A14-9151-B7F4EC8D085E}" dt="2021-06-28T10:11:45.972" v="75" actId="700"/>
          <ac:spMkLst>
            <pc:docMk/>
            <pc:sldMk cId="2513556525" sldId="259"/>
            <ac:spMk id="2" creationId="{00A43866-D60B-4125-95E8-ABE28C889545}"/>
          </ac:spMkLst>
        </pc:spChg>
        <pc:spChg chg="del">
          <ac:chgData name="thomas pretet" userId="0cb40df2930069f1" providerId="LiveId" clId="{1E3F6632-6804-4A14-9151-B7F4EC8D085E}" dt="2021-06-28T10:11:45.972" v="75" actId="700"/>
          <ac:spMkLst>
            <pc:docMk/>
            <pc:sldMk cId="2513556525" sldId="259"/>
            <ac:spMk id="3" creationId="{0E9ED062-6CF8-41A7-97C5-E89CBB2E4700}"/>
          </ac:spMkLst>
        </pc:spChg>
        <pc:spChg chg="add mod ord">
          <ac:chgData name="thomas pretet" userId="0cb40df2930069f1" providerId="LiveId" clId="{1E3F6632-6804-4A14-9151-B7F4EC8D085E}" dt="2021-06-28T10:27:23.317" v="435" actId="27636"/>
          <ac:spMkLst>
            <pc:docMk/>
            <pc:sldMk cId="2513556525" sldId="259"/>
            <ac:spMk id="4" creationId="{A416E13A-1A38-4665-83AC-FE277F9A915F}"/>
          </ac:spMkLst>
        </pc:spChg>
        <pc:spChg chg="add mod">
          <ac:chgData name="thomas pretet" userId="0cb40df2930069f1" providerId="LiveId" clId="{1E3F6632-6804-4A14-9151-B7F4EC8D085E}" dt="2021-06-28T11:35:07.970" v="815" actId="20577"/>
          <ac:spMkLst>
            <pc:docMk/>
            <pc:sldMk cId="2513556525" sldId="259"/>
            <ac:spMk id="6" creationId="{3F0B1EB2-D1F6-47D3-A31A-B5A5E243F70C}"/>
          </ac:spMkLst>
        </pc:spChg>
      </pc:sldChg>
      <pc:sldChg chg="addSp delSp modSp new del mod modClrScheme chgLayout">
        <pc:chgData name="thomas pretet" userId="0cb40df2930069f1" providerId="LiveId" clId="{1E3F6632-6804-4A14-9151-B7F4EC8D085E}" dt="2021-06-28T10:47:46.504" v="535" actId="47"/>
        <pc:sldMkLst>
          <pc:docMk/>
          <pc:sldMk cId="51111254" sldId="261"/>
        </pc:sldMkLst>
        <pc:spChg chg="del mod ord">
          <ac:chgData name="thomas pretet" userId="0cb40df2930069f1" providerId="LiveId" clId="{1E3F6632-6804-4A14-9151-B7F4EC8D085E}" dt="2021-06-28T10:46:29.884" v="525" actId="700"/>
          <ac:spMkLst>
            <pc:docMk/>
            <pc:sldMk cId="51111254" sldId="261"/>
            <ac:spMk id="2" creationId="{CC77AB83-DED5-4ABD-8FDC-B6ECAF0BE7B5}"/>
          </ac:spMkLst>
        </pc:spChg>
        <pc:spChg chg="add mod ord">
          <ac:chgData name="thomas pretet" userId="0cb40df2930069f1" providerId="LiveId" clId="{1E3F6632-6804-4A14-9151-B7F4EC8D085E}" dt="2021-06-28T10:46:51.586" v="531" actId="1076"/>
          <ac:spMkLst>
            <pc:docMk/>
            <pc:sldMk cId="51111254" sldId="261"/>
            <ac:spMk id="3" creationId="{A943120E-AFF4-4F1B-BFE5-31E0C5246222}"/>
          </ac:spMkLst>
        </pc:spChg>
        <pc:spChg chg="add del mod ord">
          <ac:chgData name="thomas pretet" userId="0cb40df2930069f1" providerId="LiveId" clId="{1E3F6632-6804-4A14-9151-B7F4EC8D085E}" dt="2021-06-28T10:46:32.643" v="526" actId="22"/>
          <ac:spMkLst>
            <pc:docMk/>
            <pc:sldMk cId="51111254" sldId="261"/>
            <ac:spMk id="4" creationId="{C82D5D79-D482-420E-A0EA-B8CD484C626C}"/>
          </ac:spMkLst>
        </pc:spChg>
        <pc:spChg chg="add mod ord">
          <ac:chgData name="thomas pretet" userId="0cb40df2930069f1" providerId="LiveId" clId="{1E3F6632-6804-4A14-9151-B7F4EC8D085E}" dt="2021-06-28T10:47:34" v="534" actId="14100"/>
          <ac:spMkLst>
            <pc:docMk/>
            <pc:sldMk cId="51111254" sldId="261"/>
            <ac:spMk id="5" creationId="{4D812EF8-FF06-43A9-9A2D-A3B2732317CA}"/>
          </ac:spMkLst>
        </pc:spChg>
        <pc:picChg chg="add mod ord">
          <ac:chgData name="thomas pretet" userId="0cb40df2930069f1" providerId="LiveId" clId="{1E3F6632-6804-4A14-9151-B7F4EC8D085E}" dt="2021-06-28T10:46:40.742" v="528" actId="1076"/>
          <ac:picMkLst>
            <pc:docMk/>
            <pc:sldMk cId="51111254" sldId="261"/>
            <ac:picMk id="7" creationId="{81935F88-D76D-4F2C-9523-92E9018538CA}"/>
          </ac:picMkLst>
        </pc:picChg>
      </pc:sldChg>
      <pc:sldChg chg="modSp add mod">
        <pc:chgData name="thomas pretet" userId="0cb40df2930069f1" providerId="LiveId" clId="{1E3F6632-6804-4A14-9151-B7F4EC8D085E}" dt="2021-06-28T10:57:21.115" v="590" actId="20577"/>
        <pc:sldMkLst>
          <pc:docMk/>
          <pc:sldMk cId="3960695266" sldId="262"/>
        </pc:sldMkLst>
        <pc:spChg chg="mod">
          <ac:chgData name="thomas pretet" userId="0cb40df2930069f1" providerId="LiveId" clId="{1E3F6632-6804-4A14-9151-B7F4EC8D085E}" dt="2021-06-28T10:27:52.443" v="449" actId="20577"/>
          <ac:spMkLst>
            <pc:docMk/>
            <pc:sldMk cId="3960695266" sldId="262"/>
            <ac:spMk id="4" creationId="{A416E13A-1A38-4665-83AC-FE277F9A915F}"/>
          </ac:spMkLst>
        </pc:spChg>
        <pc:spChg chg="mod">
          <ac:chgData name="thomas pretet" userId="0cb40df2930069f1" providerId="LiveId" clId="{1E3F6632-6804-4A14-9151-B7F4EC8D085E}" dt="2021-06-28T10:57:21.115" v="590" actId="20577"/>
          <ac:spMkLst>
            <pc:docMk/>
            <pc:sldMk cId="3960695266" sldId="262"/>
            <ac:spMk id="6" creationId="{3F0B1EB2-D1F6-47D3-A31A-B5A5E243F70C}"/>
          </ac:spMkLst>
        </pc:spChg>
      </pc:sldChg>
      <pc:sldChg chg="addSp delSp modSp new mod modClrScheme chgLayout">
        <pc:chgData name="thomas pretet" userId="0cb40df2930069f1" providerId="LiveId" clId="{1E3F6632-6804-4A14-9151-B7F4EC8D085E}" dt="2021-06-28T10:52:46.932" v="585" actId="20577"/>
        <pc:sldMkLst>
          <pc:docMk/>
          <pc:sldMk cId="911869795" sldId="263"/>
        </pc:sldMkLst>
        <pc:spChg chg="del mod ord">
          <ac:chgData name="thomas pretet" userId="0cb40df2930069f1" providerId="LiveId" clId="{1E3F6632-6804-4A14-9151-B7F4EC8D085E}" dt="2021-06-28T10:47:57.113" v="537" actId="700"/>
          <ac:spMkLst>
            <pc:docMk/>
            <pc:sldMk cId="911869795" sldId="263"/>
            <ac:spMk id="2" creationId="{DE79761F-366C-4CF9-B1EE-28D3B19D430B}"/>
          </ac:spMkLst>
        </pc:spChg>
        <pc:spChg chg="add mod ord">
          <ac:chgData name="thomas pretet" userId="0cb40df2930069f1" providerId="LiveId" clId="{1E3F6632-6804-4A14-9151-B7F4EC8D085E}" dt="2021-06-28T10:52:46.932" v="585" actId="20577"/>
          <ac:spMkLst>
            <pc:docMk/>
            <pc:sldMk cId="911869795" sldId="263"/>
            <ac:spMk id="3" creationId="{C4CC4A7D-7CED-4949-8351-C7641FE4976E}"/>
          </ac:spMkLst>
        </pc:spChg>
        <pc:spChg chg="add del mod ord">
          <ac:chgData name="thomas pretet" userId="0cb40df2930069f1" providerId="LiveId" clId="{1E3F6632-6804-4A14-9151-B7F4EC8D085E}" dt="2021-06-28T10:51:47.342" v="548" actId="931"/>
          <ac:spMkLst>
            <pc:docMk/>
            <pc:sldMk cId="911869795" sldId="263"/>
            <ac:spMk id="4" creationId="{E7132767-BC2B-40BC-9D31-6C4CC114FD2F}"/>
          </ac:spMkLst>
        </pc:spChg>
        <pc:spChg chg="add del mod ord">
          <ac:chgData name="thomas pretet" userId="0cb40df2930069f1" providerId="LiveId" clId="{1E3F6632-6804-4A14-9151-B7F4EC8D085E}" dt="2021-06-28T10:49:18.110" v="538" actId="931"/>
          <ac:spMkLst>
            <pc:docMk/>
            <pc:sldMk cId="911869795" sldId="263"/>
            <ac:spMk id="5" creationId="{0A4E7BB3-238D-4B25-8A70-2C7082941F94}"/>
          </ac:spMkLst>
        </pc:spChg>
        <pc:spChg chg="add del mod">
          <ac:chgData name="thomas pretet" userId="0cb40df2930069f1" providerId="LiveId" clId="{1E3F6632-6804-4A14-9151-B7F4EC8D085E}" dt="2021-06-28T10:52:15.342" v="556"/>
          <ac:spMkLst>
            <pc:docMk/>
            <pc:sldMk cId="911869795" sldId="263"/>
            <ac:spMk id="8" creationId="{BC5EDB85-8EE5-472D-951D-7566889150D1}"/>
          </ac:spMkLst>
        </pc:spChg>
        <pc:picChg chg="add mod">
          <ac:chgData name="thomas pretet" userId="0cb40df2930069f1" providerId="LiveId" clId="{1E3F6632-6804-4A14-9151-B7F4EC8D085E}" dt="2021-06-28T10:52:14.653" v="554" actId="14100"/>
          <ac:picMkLst>
            <pc:docMk/>
            <pc:sldMk cId="911869795" sldId="263"/>
            <ac:picMk id="7" creationId="{0E47CF2F-D9F5-4657-9572-9CD1FEAE39BF}"/>
          </ac:picMkLst>
        </pc:picChg>
        <pc:picChg chg="add mod">
          <ac:chgData name="thomas pretet" userId="0cb40df2930069f1" providerId="LiveId" clId="{1E3F6632-6804-4A14-9151-B7F4EC8D085E}" dt="2021-06-28T10:52:03.976" v="552" actId="14100"/>
          <ac:picMkLst>
            <pc:docMk/>
            <pc:sldMk cId="911869795" sldId="263"/>
            <ac:picMk id="10" creationId="{095329C5-ACAF-4505-A468-400C37A10DE3}"/>
          </ac:picMkLst>
        </pc:picChg>
      </pc:sldChg>
      <pc:sldChg chg="addSp delSp modSp add mod ord modClrScheme chgLayout">
        <pc:chgData name="thomas pretet" userId="0cb40df2930069f1" providerId="LiveId" clId="{1E3F6632-6804-4A14-9151-B7F4EC8D085E}" dt="2021-06-28T11:58:16.785" v="946" actId="1076"/>
        <pc:sldMkLst>
          <pc:docMk/>
          <pc:sldMk cId="736829406" sldId="264"/>
        </pc:sldMkLst>
        <pc:spChg chg="add del mod">
          <ac:chgData name="thomas pretet" userId="0cb40df2930069f1" providerId="LiveId" clId="{1E3F6632-6804-4A14-9151-B7F4EC8D085E}" dt="2021-06-28T11:09:00.663" v="596" actId="478"/>
          <ac:spMkLst>
            <pc:docMk/>
            <pc:sldMk cId="736829406" sldId="264"/>
            <ac:spMk id="3" creationId="{B5B4727D-A7F5-45F1-8C2D-7A72189B22DB}"/>
          </ac:spMkLst>
        </pc:spChg>
        <pc:spChg chg="del mod">
          <ac:chgData name="thomas pretet" userId="0cb40df2930069f1" providerId="LiveId" clId="{1E3F6632-6804-4A14-9151-B7F4EC8D085E}" dt="2021-06-28T11:08:55.743" v="595" actId="478"/>
          <ac:spMkLst>
            <pc:docMk/>
            <pc:sldMk cId="736829406" sldId="264"/>
            <ac:spMk id="4" creationId="{465A466D-FD1D-49DA-BD1F-70523E8B14D4}"/>
          </ac:spMkLst>
        </pc:spChg>
        <pc:spChg chg="add mod">
          <ac:chgData name="thomas pretet" userId="0cb40df2930069f1" providerId="LiveId" clId="{1E3F6632-6804-4A14-9151-B7F4EC8D085E}" dt="2021-06-28T11:45:01.697" v="825" actId="1076"/>
          <ac:spMkLst>
            <pc:docMk/>
            <pc:sldMk cId="736829406" sldId="264"/>
            <ac:spMk id="7" creationId="{7A4E0A73-5CE2-478C-80F6-98B1E4D48F44}"/>
          </ac:spMkLst>
        </pc:spChg>
        <pc:spChg chg="add del mod ord">
          <ac:chgData name="thomas pretet" userId="0cb40df2930069f1" providerId="LiveId" clId="{1E3F6632-6804-4A14-9151-B7F4EC8D085E}" dt="2021-06-28T11:54:08.001" v="922" actId="478"/>
          <ac:spMkLst>
            <pc:docMk/>
            <pc:sldMk cId="736829406" sldId="264"/>
            <ac:spMk id="8" creationId="{7E8E2B19-E6C7-4679-BC94-B85346810ECD}"/>
          </ac:spMkLst>
        </pc:spChg>
        <pc:spChg chg="add mod ord">
          <ac:chgData name="thomas pretet" userId="0cb40df2930069f1" providerId="LiveId" clId="{1E3F6632-6804-4A14-9151-B7F4EC8D085E}" dt="2021-06-28T11:58:16.785" v="946" actId="1076"/>
          <ac:spMkLst>
            <pc:docMk/>
            <pc:sldMk cId="736829406" sldId="264"/>
            <ac:spMk id="9" creationId="{BED72D2F-07B1-4332-8900-8AD3D063374B}"/>
          </ac:spMkLst>
        </pc:spChg>
        <pc:spChg chg="add del mod ord">
          <ac:chgData name="thomas pretet" userId="0cb40df2930069f1" providerId="LiveId" clId="{1E3F6632-6804-4A14-9151-B7F4EC8D085E}" dt="2021-06-28T11:54:53.236" v="931" actId="478"/>
          <ac:spMkLst>
            <pc:docMk/>
            <pc:sldMk cId="736829406" sldId="264"/>
            <ac:spMk id="10" creationId="{0FA86A8F-E240-4DF1-B49B-645CE8CFD742}"/>
          </ac:spMkLst>
        </pc:spChg>
        <pc:picChg chg="mod">
          <ac:chgData name="thomas pretet" userId="0cb40df2930069f1" providerId="LiveId" clId="{1E3F6632-6804-4A14-9151-B7F4EC8D085E}" dt="2021-06-28T11:58:08.445" v="945" actId="14100"/>
          <ac:picMkLst>
            <pc:docMk/>
            <pc:sldMk cId="736829406" sldId="264"/>
            <ac:picMk id="6" creationId="{7051DAE8-0E5B-4946-AB2C-69FC555745AC}"/>
          </ac:picMkLst>
        </pc:picChg>
      </pc:sldChg>
      <pc:sldChg chg="addSp modSp add mod modClrScheme chgLayout">
        <pc:chgData name="thomas pretet" userId="0cb40df2930069f1" providerId="LiveId" clId="{1E3F6632-6804-4A14-9151-B7F4EC8D085E}" dt="2021-06-28T11:32:30.939" v="812" actId="1076"/>
        <pc:sldMkLst>
          <pc:docMk/>
          <pc:sldMk cId="4079401404" sldId="265"/>
        </pc:sldMkLst>
        <pc:spChg chg="add mod ord">
          <ac:chgData name="thomas pretet" userId="0cb40df2930069f1" providerId="LiveId" clId="{1E3F6632-6804-4A14-9151-B7F4EC8D085E}" dt="2021-06-28T11:31:55.510" v="808" actId="255"/>
          <ac:spMkLst>
            <pc:docMk/>
            <pc:sldMk cId="4079401404" sldId="265"/>
            <ac:spMk id="2" creationId="{70C66078-F52A-42D1-8928-59035DC42F3A}"/>
          </ac:spMkLst>
        </pc:spChg>
        <pc:spChg chg="mod ord">
          <ac:chgData name="thomas pretet" userId="0cb40df2930069f1" providerId="LiveId" clId="{1E3F6632-6804-4A14-9151-B7F4EC8D085E}" dt="2021-06-28T11:32:30.939" v="812" actId="1076"/>
          <ac:spMkLst>
            <pc:docMk/>
            <pc:sldMk cId="4079401404" sldId="265"/>
            <ac:spMk id="4" creationId="{465A466D-FD1D-49DA-BD1F-70523E8B14D4}"/>
          </ac:spMkLst>
        </pc:spChg>
        <pc:spChg chg="mod ord">
          <ac:chgData name="thomas pretet" userId="0cb40df2930069f1" providerId="LiveId" clId="{1E3F6632-6804-4A14-9151-B7F4EC8D085E}" dt="2021-06-28T11:31:47.086" v="806" actId="255"/>
          <ac:spMkLst>
            <pc:docMk/>
            <pc:sldMk cId="4079401404" sldId="265"/>
            <ac:spMk id="9" creationId="{5A94FF7D-3BCB-4FEB-B88C-B36F3D593ACC}"/>
          </ac:spMkLst>
        </pc:spChg>
        <pc:picChg chg="add mod">
          <ac:chgData name="thomas pretet" userId="0cb40df2930069f1" providerId="LiveId" clId="{1E3F6632-6804-4A14-9151-B7F4EC8D085E}" dt="2021-06-28T11:29:16.140" v="765" actId="1076"/>
          <ac:picMkLst>
            <pc:docMk/>
            <pc:sldMk cId="4079401404" sldId="265"/>
            <ac:picMk id="5" creationId="{D536EF62-1263-48C1-8487-02FA0D8009D4}"/>
          </ac:picMkLst>
        </pc:picChg>
        <pc:picChg chg="add mod">
          <ac:chgData name="thomas pretet" userId="0cb40df2930069f1" providerId="LiveId" clId="{1E3F6632-6804-4A14-9151-B7F4EC8D085E}" dt="2021-06-28T11:32:09.490" v="809" actId="1076"/>
          <ac:picMkLst>
            <pc:docMk/>
            <pc:sldMk cId="4079401404" sldId="265"/>
            <ac:picMk id="7" creationId="{5319C6B4-655C-4983-927F-59CB614F92C1}"/>
          </ac:picMkLst>
        </pc:picChg>
        <pc:picChg chg="add mod">
          <ac:chgData name="thomas pretet" userId="0cb40df2930069f1" providerId="LiveId" clId="{1E3F6632-6804-4A14-9151-B7F4EC8D085E}" dt="2021-06-28T11:32:14.400" v="810" actId="1076"/>
          <ac:picMkLst>
            <pc:docMk/>
            <pc:sldMk cId="4079401404" sldId="265"/>
            <ac:picMk id="10" creationId="{33D69FDE-23BF-4C37-BF05-9E02A8A2EE4B}"/>
          </ac:picMkLst>
        </pc:picChg>
      </pc:sldChg>
      <pc:sldChg chg="addSp modSp add mod ord">
        <pc:chgData name="thomas pretet" userId="0cb40df2930069f1" providerId="LiveId" clId="{1E3F6632-6804-4A14-9151-B7F4EC8D085E}" dt="2021-06-28T11:48:46.666" v="886" actId="15"/>
        <pc:sldMkLst>
          <pc:docMk/>
          <pc:sldMk cId="3156285090" sldId="266"/>
        </pc:sldMkLst>
        <pc:spChg chg="mod">
          <ac:chgData name="thomas pretet" userId="0cb40df2930069f1" providerId="LiveId" clId="{1E3F6632-6804-4A14-9151-B7F4EC8D085E}" dt="2021-06-28T11:46:21.517" v="847" actId="20577"/>
          <ac:spMkLst>
            <pc:docMk/>
            <pc:sldMk cId="3156285090" sldId="266"/>
            <ac:spMk id="4" creationId="{A416E13A-1A38-4665-83AC-FE277F9A915F}"/>
          </ac:spMkLst>
        </pc:spChg>
        <pc:spChg chg="mod">
          <ac:chgData name="thomas pretet" userId="0cb40df2930069f1" providerId="LiveId" clId="{1E3F6632-6804-4A14-9151-B7F4EC8D085E}" dt="2021-06-28T11:48:46.666" v="886" actId="15"/>
          <ac:spMkLst>
            <pc:docMk/>
            <pc:sldMk cId="3156285090" sldId="266"/>
            <ac:spMk id="6" creationId="{3F0B1EB2-D1F6-47D3-A31A-B5A5E243F70C}"/>
          </ac:spMkLst>
        </pc:spChg>
        <pc:picChg chg="add mod">
          <ac:chgData name="thomas pretet" userId="0cb40df2930069f1" providerId="LiveId" clId="{1E3F6632-6804-4A14-9151-B7F4EC8D085E}" dt="2021-06-28T11:48:36.927" v="883" actId="14100"/>
          <ac:picMkLst>
            <pc:docMk/>
            <pc:sldMk cId="3156285090" sldId="266"/>
            <ac:picMk id="3" creationId="{84459E69-1EEB-4C51-B1EA-2FC380C30C91}"/>
          </ac:picMkLst>
        </pc:picChg>
      </pc:sldChg>
      <pc:sldChg chg="addSp delSp modSp add mod ord">
        <pc:chgData name="thomas pretet" userId="0cb40df2930069f1" providerId="LiveId" clId="{1E3F6632-6804-4A14-9151-B7F4EC8D085E}" dt="2021-06-28T11:50:57.386" v="919"/>
        <pc:sldMkLst>
          <pc:docMk/>
          <pc:sldMk cId="2811212830" sldId="267"/>
        </pc:sldMkLst>
        <pc:spChg chg="mod">
          <ac:chgData name="thomas pretet" userId="0cb40df2930069f1" providerId="LiveId" clId="{1E3F6632-6804-4A14-9151-B7F4EC8D085E}" dt="2021-06-28T11:50:52.806" v="917" actId="6549"/>
          <ac:spMkLst>
            <pc:docMk/>
            <pc:sldMk cId="2811212830" sldId="267"/>
            <ac:spMk id="6" creationId="{3F0B1EB2-D1F6-47D3-A31A-B5A5E243F70C}"/>
          </ac:spMkLst>
        </pc:spChg>
        <pc:picChg chg="del">
          <ac:chgData name="thomas pretet" userId="0cb40df2930069f1" providerId="LiveId" clId="{1E3F6632-6804-4A14-9151-B7F4EC8D085E}" dt="2021-06-28T11:50:06.096" v="888" actId="478"/>
          <ac:picMkLst>
            <pc:docMk/>
            <pc:sldMk cId="2811212830" sldId="267"/>
            <ac:picMk id="3" creationId="{84459E69-1EEB-4C51-B1EA-2FC380C30C91}"/>
          </ac:picMkLst>
        </pc:picChg>
        <pc:picChg chg="add mod">
          <ac:chgData name="thomas pretet" userId="0cb40df2930069f1" providerId="LiveId" clId="{1E3F6632-6804-4A14-9151-B7F4EC8D085E}" dt="2021-06-28T11:50:37.992" v="894" actId="1076"/>
          <ac:picMkLst>
            <pc:docMk/>
            <pc:sldMk cId="2811212830" sldId="267"/>
            <ac:picMk id="5" creationId="{413C2053-A2B4-41EC-B744-F58F2E2E2C39}"/>
          </ac:picMkLst>
        </pc:picChg>
      </pc:sldChg>
      <pc:sldChg chg="addSp delSp modSp add mod">
        <pc:chgData name="thomas pretet" userId="0cb40df2930069f1" providerId="LiveId" clId="{1E3F6632-6804-4A14-9151-B7F4EC8D085E}" dt="2021-06-28T12:07:59.533" v="1004" actId="14100"/>
        <pc:sldMkLst>
          <pc:docMk/>
          <pc:sldMk cId="1004958357" sldId="268"/>
        </pc:sldMkLst>
        <pc:spChg chg="add del mod">
          <ac:chgData name="thomas pretet" userId="0cb40df2930069f1" providerId="LiveId" clId="{1E3F6632-6804-4A14-9151-B7F4EC8D085E}" dt="2021-06-28T12:05:02.534" v="987" actId="478"/>
          <ac:spMkLst>
            <pc:docMk/>
            <pc:sldMk cId="1004958357" sldId="268"/>
            <ac:spMk id="3" creationId="{354B5F75-0D63-4E82-A639-1B2467125913}"/>
          </ac:spMkLst>
        </pc:spChg>
        <pc:spChg chg="add mod">
          <ac:chgData name="thomas pretet" userId="0cb40df2930069f1" providerId="LiveId" clId="{1E3F6632-6804-4A14-9151-B7F4EC8D085E}" dt="2021-06-28T12:02:32.024" v="974" actId="255"/>
          <ac:spMkLst>
            <pc:docMk/>
            <pc:sldMk cId="1004958357" sldId="268"/>
            <ac:spMk id="4" creationId="{DEB217EE-0FC9-4149-AB0E-49C0FF7638ED}"/>
          </ac:spMkLst>
        </pc:spChg>
        <pc:spChg chg="add mod">
          <ac:chgData name="thomas pretet" userId="0cb40df2930069f1" providerId="LiveId" clId="{1E3F6632-6804-4A14-9151-B7F4EC8D085E}" dt="2021-06-28T12:05:28.194" v="990" actId="14100"/>
          <ac:spMkLst>
            <pc:docMk/>
            <pc:sldMk cId="1004958357" sldId="268"/>
            <ac:spMk id="6" creationId="{12D9B9F6-E01A-4B2D-923C-21FCD9DDF07E}"/>
          </ac:spMkLst>
        </pc:spChg>
        <pc:spChg chg="add del">
          <ac:chgData name="thomas pretet" userId="0cb40df2930069f1" providerId="LiveId" clId="{1E3F6632-6804-4A14-9151-B7F4EC8D085E}" dt="2021-06-28T12:05:20.244" v="989" actId="478"/>
          <ac:spMkLst>
            <pc:docMk/>
            <pc:sldMk cId="1004958357" sldId="268"/>
            <ac:spMk id="7" creationId="{1DF47003-EB05-4343-8A9E-48EF77379A1B}"/>
          </ac:spMkLst>
        </pc:spChg>
        <pc:spChg chg="add mod">
          <ac:chgData name="thomas pretet" userId="0cb40df2930069f1" providerId="LiveId" clId="{1E3F6632-6804-4A14-9151-B7F4EC8D085E}" dt="2021-06-28T12:07:59.533" v="1004" actId="14100"/>
          <ac:spMkLst>
            <pc:docMk/>
            <pc:sldMk cId="1004958357" sldId="268"/>
            <ac:spMk id="8" creationId="{1EE5BCBB-5FF8-478B-B9F6-7D1319A6A381}"/>
          </ac:spMkLst>
        </pc:spChg>
        <pc:spChg chg="add mod">
          <ac:chgData name="thomas pretet" userId="0cb40df2930069f1" providerId="LiveId" clId="{1E3F6632-6804-4A14-9151-B7F4EC8D085E}" dt="2021-06-28T12:07:48.274" v="1003" actId="14100"/>
          <ac:spMkLst>
            <pc:docMk/>
            <pc:sldMk cId="1004958357" sldId="268"/>
            <ac:spMk id="9" creationId="{44054DCE-ED03-4FD1-80FF-4770439F7D94}"/>
          </ac:spMkLst>
        </pc:spChg>
        <pc:picChg chg="del">
          <ac:chgData name="thomas pretet" userId="0cb40df2930069f1" providerId="LiveId" clId="{1E3F6632-6804-4A14-9151-B7F4EC8D085E}" dt="2021-06-28T11:59:44.415" v="954" actId="478"/>
          <ac:picMkLst>
            <pc:docMk/>
            <pc:sldMk cId="1004958357" sldId="268"/>
            <ac:picMk id="5" creationId="{CF852381-8F56-4BCF-8B81-D9292EF9FC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4DD7CA-A52A-4F2A-B7B8-91CDC697152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92C4190-A431-49AC-B220-46A5360620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3F9FB9E-8D0E-4672-A639-7F654A0FBF2C}"/>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5" name="Espace réservé du pied de page 4">
            <a:extLst>
              <a:ext uri="{FF2B5EF4-FFF2-40B4-BE49-F238E27FC236}">
                <a16:creationId xmlns:a16="http://schemas.microsoft.com/office/drawing/2014/main" id="{F23407A8-8A5A-41ED-87B2-564C9F434B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9F70929-9225-4352-A78F-966C4CC9D5F8}"/>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14965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2BBA28-C12A-4543-BBF6-AFE6DADD27D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8292CA8-6C31-4727-B5AE-044CB1B4CCA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7FC875-9DB3-4615-8B08-B98B50BECF2A}"/>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5" name="Espace réservé du pied de page 4">
            <a:extLst>
              <a:ext uri="{FF2B5EF4-FFF2-40B4-BE49-F238E27FC236}">
                <a16:creationId xmlns:a16="http://schemas.microsoft.com/office/drawing/2014/main" id="{1F78D8B4-B8AA-4AC3-A7C9-98482DD77A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DE4A1B-395C-4562-A62F-DE68F9E5FE94}"/>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54986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B25D6CB-5A54-4C38-8F0D-A5D7A389E26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9A35805-D816-4298-AFB8-576CA36B8D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4D9E4C6-5CB7-4511-9F86-7BD4ECFE5047}"/>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5" name="Espace réservé du pied de page 4">
            <a:extLst>
              <a:ext uri="{FF2B5EF4-FFF2-40B4-BE49-F238E27FC236}">
                <a16:creationId xmlns:a16="http://schemas.microsoft.com/office/drawing/2014/main" id="{46169927-3C8F-4447-921C-A5CF58BC180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9D4302-6370-43F2-9421-AFE1598269B0}"/>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361506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751263-4E07-4BA2-8F54-2FA50DE8BB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562305D-E253-4D4A-BF7A-6A39379955C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2939B1-AC56-48EC-94D1-0ED61ADC5AE1}"/>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5" name="Espace réservé du pied de page 4">
            <a:extLst>
              <a:ext uri="{FF2B5EF4-FFF2-40B4-BE49-F238E27FC236}">
                <a16:creationId xmlns:a16="http://schemas.microsoft.com/office/drawing/2014/main" id="{64A145B1-30E7-4305-A791-B5EDA320002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81D1C7-3E03-4D17-9958-F096D3EB5865}"/>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370342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D6E9B-82AC-430B-BA2C-CAE9AB25590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2258DF4-9C59-4380-A29E-F61870C0F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828BD92-3B4D-43C9-BFE9-0DC414AE8CC2}"/>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5" name="Espace réservé du pied de page 4">
            <a:extLst>
              <a:ext uri="{FF2B5EF4-FFF2-40B4-BE49-F238E27FC236}">
                <a16:creationId xmlns:a16="http://schemas.microsoft.com/office/drawing/2014/main" id="{76520222-3888-4D79-9F66-A1E231656E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97A92A8-4E43-486A-8366-C06AAF5B4B9E}"/>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410675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6F044E-DEFE-460F-A8B8-289032A24F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764E293-00FC-411A-BE6E-26B76AECDC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16AC482-2743-4260-A0A7-524DBD92C06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3FBF97E-82BB-45E3-8F5B-C05389F4FCAA}"/>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6" name="Espace réservé du pied de page 5">
            <a:extLst>
              <a:ext uri="{FF2B5EF4-FFF2-40B4-BE49-F238E27FC236}">
                <a16:creationId xmlns:a16="http://schemas.microsoft.com/office/drawing/2014/main" id="{C673BC73-FF43-4CA9-8163-FE604AA770B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77A9B5D-7341-4DD7-8A59-4A68445FB90E}"/>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395872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8A492-60A8-405A-9F2B-092A3F6FF98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DF55B9B-9276-4D67-A31E-BE08959DD4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D21B428-6269-4C7F-A97A-23F8092E0C3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062B3EA-0077-4B46-9C6F-E116F77EB0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8785B83-AFD4-4C4B-B4A5-D559DB4127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572ECC3-63B8-48F1-9927-66193AAC1EFE}"/>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8" name="Espace réservé du pied de page 7">
            <a:extLst>
              <a:ext uri="{FF2B5EF4-FFF2-40B4-BE49-F238E27FC236}">
                <a16:creationId xmlns:a16="http://schemas.microsoft.com/office/drawing/2014/main" id="{47A888A6-EFB5-47A1-A234-972416F2A9D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CA6487A-7555-4B91-8B7E-3F2FDC5DC013}"/>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152702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D2D80-1258-4FA9-A23D-0F020CA7C47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E1EB426-A2C2-425D-BAA5-B4257DF43E54}"/>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4" name="Espace réservé du pied de page 3">
            <a:extLst>
              <a:ext uri="{FF2B5EF4-FFF2-40B4-BE49-F238E27FC236}">
                <a16:creationId xmlns:a16="http://schemas.microsoft.com/office/drawing/2014/main" id="{8F85AB38-8EF7-4006-8B06-06048AD2F74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F85B9CD-0253-4F51-A78E-396B414032D9}"/>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339752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EA37A21-D5D9-48D6-ABA9-FD36AACE1D2C}"/>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3" name="Espace réservé du pied de page 2">
            <a:extLst>
              <a:ext uri="{FF2B5EF4-FFF2-40B4-BE49-F238E27FC236}">
                <a16:creationId xmlns:a16="http://schemas.microsoft.com/office/drawing/2014/main" id="{85513953-46B8-4FC1-A371-A55F88C9C9C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F48909E-CA69-48BE-9F43-6E77C33997A1}"/>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400960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8CCC41-D5EC-4D69-8C86-63AD498720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F2480CB-0847-4788-A2C7-F27C545AB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CF678A3-5AB9-437E-8F23-B6702C221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981ACF-D1D0-446D-B9D0-A393ACBF1740}"/>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6" name="Espace réservé du pied de page 5">
            <a:extLst>
              <a:ext uri="{FF2B5EF4-FFF2-40B4-BE49-F238E27FC236}">
                <a16:creationId xmlns:a16="http://schemas.microsoft.com/office/drawing/2014/main" id="{DF35CC74-2FAE-412D-80F1-8E7188230F6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A432FA-65C1-4030-86E4-DCB324EB2720}"/>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239167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7881F-8569-40A8-81E2-25DA2F3C9C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F5D8FDE-4685-49A6-9769-EA49E893A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B6E785C-5025-4CA9-8691-B9A9963F7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B94037F-1ABB-4915-94CC-81F1D9A11E44}"/>
              </a:ext>
            </a:extLst>
          </p:cNvPr>
          <p:cNvSpPr>
            <a:spLocks noGrp="1"/>
          </p:cNvSpPr>
          <p:nvPr>
            <p:ph type="dt" sz="half" idx="10"/>
          </p:nvPr>
        </p:nvSpPr>
        <p:spPr/>
        <p:txBody>
          <a:bodyPr/>
          <a:lstStyle/>
          <a:p>
            <a:fld id="{74B2D7CE-70D5-45C3-B7B5-004E2F26494B}" type="datetimeFigureOut">
              <a:rPr lang="fr-FR" smtClean="0"/>
              <a:t>28/06/2021</a:t>
            </a:fld>
            <a:endParaRPr lang="fr-FR"/>
          </a:p>
        </p:txBody>
      </p:sp>
      <p:sp>
        <p:nvSpPr>
          <p:cNvPr id="6" name="Espace réservé du pied de page 5">
            <a:extLst>
              <a:ext uri="{FF2B5EF4-FFF2-40B4-BE49-F238E27FC236}">
                <a16:creationId xmlns:a16="http://schemas.microsoft.com/office/drawing/2014/main" id="{B0AE3055-7E18-4970-8847-3BB6BD96DDD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98DD17D-71BC-4138-8490-6358060E58F7}"/>
              </a:ext>
            </a:extLst>
          </p:cNvPr>
          <p:cNvSpPr>
            <a:spLocks noGrp="1"/>
          </p:cNvSpPr>
          <p:nvPr>
            <p:ph type="sldNum" sz="quarter" idx="12"/>
          </p:nvPr>
        </p:nvSpPr>
        <p:spPr/>
        <p:txBody>
          <a:bodyPr/>
          <a:lstStyle/>
          <a:p>
            <a:fld id="{AE0176A6-6DF3-4B0E-B38A-A4EE4A406617}" type="slidenum">
              <a:rPr lang="fr-FR" smtClean="0"/>
              <a:t>‹N°›</a:t>
            </a:fld>
            <a:endParaRPr lang="fr-FR"/>
          </a:p>
        </p:txBody>
      </p:sp>
    </p:spTree>
    <p:extLst>
      <p:ext uri="{BB962C8B-B14F-4D97-AF65-F5344CB8AC3E}">
        <p14:creationId xmlns:p14="http://schemas.microsoft.com/office/powerpoint/2010/main" val="242861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0AD4110-96CE-4018-BB14-EB0B052E0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06015D8-A269-458C-B37E-13A7063F3A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37BC6E-F67C-4B5F-9E29-F8850C3AD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2D7CE-70D5-45C3-B7B5-004E2F26494B}" type="datetimeFigureOut">
              <a:rPr lang="fr-FR" smtClean="0"/>
              <a:t>28/06/2021</a:t>
            </a:fld>
            <a:endParaRPr lang="fr-FR"/>
          </a:p>
        </p:txBody>
      </p:sp>
      <p:sp>
        <p:nvSpPr>
          <p:cNvPr id="5" name="Espace réservé du pied de page 4">
            <a:extLst>
              <a:ext uri="{FF2B5EF4-FFF2-40B4-BE49-F238E27FC236}">
                <a16:creationId xmlns:a16="http://schemas.microsoft.com/office/drawing/2014/main" id="{1F788C8C-72B5-4117-9B83-416938DA09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FB12E5F-D0AC-486F-9287-39500FC4FB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176A6-6DF3-4B0E-B38A-A4EE4A406617}" type="slidenum">
              <a:rPr lang="fr-FR" smtClean="0"/>
              <a:t>‹N°›</a:t>
            </a:fld>
            <a:endParaRPr lang="fr-FR"/>
          </a:p>
        </p:txBody>
      </p:sp>
    </p:spTree>
    <p:extLst>
      <p:ext uri="{BB962C8B-B14F-4D97-AF65-F5344CB8AC3E}">
        <p14:creationId xmlns:p14="http://schemas.microsoft.com/office/powerpoint/2010/main" val="268759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659B3B-CECD-43BA-A43B-99521DFC7D85}"/>
              </a:ext>
            </a:extLst>
          </p:cNvPr>
          <p:cNvSpPr>
            <a:spLocks noGrp="1"/>
          </p:cNvSpPr>
          <p:nvPr>
            <p:ph type="title"/>
          </p:nvPr>
        </p:nvSpPr>
        <p:spPr/>
        <p:txBody>
          <a:bodyPr>
            <a:normAutofit/>
          </a:bodyPr>
          <a:lstStyle/>
          <a:p>
            <a:pPr algn="ctr"/>
            <a:r>
              <a:rPr lang="fr-FR" sz="5400" b="1" u="sng" dirty="0"/>
              <a:t>OC-P7-Bibliotheque</a:t>
            </a:r>
          </a:p>
        </p:txBody>
      </p:sp>
      <p:pic>
        <p:nvPicPr>
          <p:cNvPr id="5" name="Espace réservé du contenu 4">
            <a:extLst>
              <a:ext uri="{FF2B5EF4-FFF2-40B4-BE49-F238E27FC236}">
                <a16:creationId xmlns:a16="http://schemas.microsoft.com/office/drawing/2014/main" id="{A845ED6D-BF03-4DEC-A4CB-56587201217A}"/>
              </a:ext>
            </a:extLst>
          </p:cNvPr>
          <p:cNvPicPr>
            <a:picLocks noGrp="1" noChangeAspect="1"/>
          </p:cNvPicPr>
          <p:nvPr>
            <p:ph idx="1"/>
          </p:nvPr>
        </p:nvPicPr>
        <p:blipFill>
          <a:blip r:embed="rId2"/>
          <a:stretch>
            <a:fillRect/>
          </a:stretch>
        </p:blipFill>
        <p:spPr>
          <a:xfrm>
            <a:off x="1485256" y="2422703"/>
            <a:ext cx="9221487" cy="2429214"/>
          </a:xfrm>
        </p:spPr>
      </p:pic>
    </p:spTree>
    <p:extLst>
      <p:ext uri="{BB962C8B-B14F-4D97-AF65-F5344CB8AC3E}">
        <p14:creationId xmlns:p14="http://schemas.microsoft.com/office/powerpoint/2010/main" val="384984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16E13A-1A38-4665-83AC-FE277F9A915F}"/>
              </a:ext>
            </a:extLst>
          </p:cNvPr>
          <p:cNvSpPr>
            <a:spLocks noGrp="1"/>
          </p:cNvSpPr>
          <p:nvPr>
            <p:ph type="title"/>
          </p:nvPr>
        </p:nvSpPr>
        <p:spPr>
          <a:xfrm>
            <a:off x="838200" y="63285"/>
            <a:ext cx="10515600" cy="638051"/>
          </a:xfrm>
        </p:spPr>
        <p:txBody>
          <a:bodyPr>
            <a:normAutofit fontScale="90000"/>
          </a:bodyPr>
          <a:lstStyle/>
          <a:p>
            <a:pPr algn="ctr"/>
            <a:r>
              <a:rPr lang="fr-FR" sz="4400" b="1" u="sng" dirty="0"/>
              <a:t>La base de donnée :</a:t>
            </a:r>
            <a:endParaRPr lang="fr-FR" dirty="0"/>
          </a:p>
        </p:txBody>
      </p:sp>
      <p:sp>
        <p:nvSpPr>
          <p:cNvPr id="6" name="ZoneTexte 5">
            <a:extLst>
              <a:ext uri="{FF2B5EF4-FFF2-40B4-BE49-F238E27FC236}">
                <a16:creationId xmlns:a16="http://schemas.microsoft.com/office/drawing/2014/main" id="{3F0B1EB2-D1F6-47D3-A31A-B5A5E243F70C}"/>
              </a:ext>
            </a:extLst>
          </p:cNvPr>
          <p:cNvSpPr txBox="1"/>
          <p:nvPr/>
        </p:nvSpPr>
        <p:spPr>
          <a:xfrm>
            <a:off x="356586" y="790113"/>
            <a:ext cx="11478828" cy="369332"/>
          </a:xfrm>
          <a:prstGeom prst="rect">
            <a:avLst/>
          </a:prstGeom>
          <a:noFill/>
        </p:spPr>
        <p:txBody>
          <a:bodyPr wrap="square">
            <a:spAutoFit/>
          </a:bodyPr>
          <a:lstStyle/>
          <a:p>
            <a:pPr marL="742950" lvl="1" indent="-285750" algn="just">
              <a:spcAft>
                <a:spcPts val="600"/>
              </a:spcAft>
              <a:buFont typeface="Wingdings" panose="05000000000000000000" pitchFamily="2" charset="2"/>
              <a:buChar char="Ø"/>
              <a:tabLst>
                <a:tab pos="678815" algn="l"/>
              </a:tabLst>
            </a:pPr>
            <a:r>
              <a:rPr lang="fr-FR" kern="50" dirty="0">
                <a:effectLst/>
                <a:latin typeface="Open Sans" panose="020B0606030504020204" pitchFamily="34" charset="0"/>
                <a:ea typeface="Open Sans" panose="020B0606030504020204" pitchFamily="34" charset="0"/>
                <a:cs typeface="Open Sans" panose="020B0606030504020204" pitchFamily="34" charset="0"/>
              </a:rPr>
              <a:t>Diagramme de classes : </a:t>
            </a:r>
          </a:p>
        </p:txBody>
      </p:sp>
      <p:pic>
        <p:nvPicPr>
          <p:cNvPr id="5" name="Image 4">
            <a:extLst>
              <a:ext uri="{FF2B5EF4-FFF2-40B4-BE49-F238E27FC236}">
                <a16:creationId xmlns:a16="http://schemas.microsoft.com/office/drawing/2014/main" id="{413C2053-A2B4-41EC-B744-F58F2E2E2C39}"/>
              </a:ext>
            </a:extLst>
          </p:cNvPr>
          <p:cNvPicPr>
            <a:picLocks noChangeAspect="1"/>
          </p:cNvPicPr>
          <p:nvPr/>
        </p:nvPicPr>
        <p:blipFill>
          <a:blip r:embed="rId2"/>
          <a:stretch>
            <a:fillRect/>
          </a:stretch>
        </p:blipFill>
        <p:spPr>
          <a:xfrm>
            <a:off x="871861" y="1248222"/>
            <a:ext cx="10448278" cy="5456445"/>
          </a:xfrm>
          <a:prstGeom prst="rect">
            <a:avLst/>
          </a:prstGeom>
        </p:spPr>
      </p:pic>
    </p:spTree>
    <p:extLst>
      <p:ext uri="{BB962C8B-B14F-4D97-AF65-F5344CB8AC3E}">
        <p14:creationId xmlns:p14="http://schemas.microsoft.com/office/powerpoint/2010/main" val="281121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16E13A-1A38-4665-83AC-FE277F9A915F}"/>
              </a:ext>
            </a:extLst>
          </p:cNvPr>
          <p:cNvSpPr>
            <a:spLocks noGrp="1"/>
          </p:cNvSpPr>
          <p:nvPr>
            <p:ph type="title"/>
          </p:nvPr>
        </p:nvSpPr>
        <p:spPr>
          <a:xfrm>
            <a:off x="838200" y="63285"/>
            <a:ext cx="10515600" cy="638051"/>
          </a:xfrm>
        </p:spPr>
        <p:txBody>
          <a:bodyPr>
            <a:normAutofit fontScale="90000"/>
          </a:bodyPr>
          <a:lstStyle/>
          <a:p>
            <a:pPr algn="ctr"/>
            <a:r>
              <a:rPr lang="fr-FR" sz="4400" b="1" u="sng" dirty="0"/>
              <a:t>La base de donnée :</a:t>
            </a:r>
            <a:endParaRPr lang="fr-FR" dirty="0"/>
          </a:p>
        </p:txBody>
      </p:sp>
      <p:sp>
        <p:nvSpPr>
          <p:cNvPr id="6" name="ZoneTexte 5">
            <a:extLst>
              <a:ext uri="{FF2B5EF4-FFF2-40B4-BE49-F238E27FC236}">
                <a16:creationId xmlns:a16="http://schemas.microsoft.com/office/drawing/2014/main" id="{3F0B1EB2-D1F6-47D3-A31A-B5A5E243F70C}"/>
              </a:ext>
            </a:extLst>
          </p:cNvPr>
          <p:cNvSpPr txBox="1"/>
          <p:nvPr/>
        </p:nvSpPr>
        <p:spPr>
          <a:xfrm>
            <a:off x="356586" y="790113"/>
            <a:ext cx="11478828" cy="369332"/>
          </a:xfrm>
          <a:prstGeom prst="rect">
            <a:avLst/>
          </a:prstGeom>
          <a:noFill/>
        </p:spPr>
        <p:txBody>
          <a:bodyPr wrap="square">
            <a:spAutoFit/>
          </a:bodyPr>
          <a:lstStyle/>
          <a:p>
            <a:pPr marL="742950" lvl="1" indent="-285750" algn="just">
              <a:spcAft>
                <a:spcPts val="600"/>
              </a:spcAft>
              <a:buFont typeface="Wingdings" panose="05000000000000000000" pitchFamily="2" charset="2"/>
              <a:buChar char="Ø"/>
              <a:tabLst>
                <a:tab pos="678815" algn="l"/>
              </a:tabLst>
            </a:pPr>
            <a:r>
              <a:rPr lang="fr-FR" kern="50" dirty="0">
                <a:effectLst/>
                <a:latin typeface="Open Sans" panose="020B0606030504020204" pitchFamily="34" charset="0"/>
                <a:ea typeface="Open Sans" panose="020B0606030504020204" pitchFamily="34" charset="0"/>
                <a:cs typeface="Open Sans" panose="020B0606030504020204" pitchFamily="34" charset="0"/>
              </a:rPr>
              <a:t>Modèle Physique de Données : </a:t>
            </a:r>
          </a:p>
        </p:txBody>
      </p:sp>
      <p:pic>
        <p:nvPicPr>
          <p:cNvPr id="3" name="Image 2">
            <a:extLst>
              <a:ext uri="{FF2B5EF4-FFF2-40B4-BE49-F238E27FC236}">
                <a16:creationId xmlns:a16="http://schemas.microsoft.com/office/drawing/2014/main" id="{84459E69-1EEB-4C51-B1EA-2FC380C30C91}"/>
              </a:ext>
            </a:extLst>
          </p:cNvPr>
          <p:cNvPicPr>
            <a:picLocks noChangeAspect="1"/>
          </p:cNvPicPr>
          <p:nvPr/>
        </p:nvPicPr>
        <p:blipFill>
          <a:blip r:embed="rId2"/>
          <a:stretch>
            <a:fillRect/>
          </a:stretch>
        </p:blipFill>
        <p:spPr>
          <a:xfrm>
            <a:off x="128657" y="1248221"/>
            <a:ext cx="11860455" cy="5347887"/>
          </a:xfrm>
          <a:prstGeom prst="rect">
            <a:avLst/>
          </a:prstGeom>
        </p:spPr>
      </p:pic>
    </p:spTree>
    <p:extLst>
      <p:ext uri="{BB962C8B-B14F-4D97-AF65-F5344CB8AC3E}">
        <p14:creationId xmlns:p14="http://schemas.microsoft.com/office/powerpoint/2010/main" val="315628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EB217EE-0FC9-4149-AB0E-49C0FF7638ED}"/>
              </a:ext>
            </a:extLst>
          </p:cNvPr>
          <p:cNvSpPr txBox="1"/>
          <p:nvPr/>
        </p:nvSpPr>
        <p:spPr>
          <a:xfrm>
            <a:off x="426129" y="0"/>
            <a:ext cx="10573305" cy="6986528"/>
          </a:xfrm>
          <a:prstGeom prst="rect">
            <a:avLst/>
          </a:prstGeom>
          <a:noFill/>
        </p:spPr>
        <p:txBody>
          <a:bodyPr wrap="square">
            <a:spAutoFit/>
          </a:bodyPr>
          <a:lstStyle/>
          <a:p>
            <a:pPr algn="l"/>
            <a:r>
              <a:rPr lang="fr-FR" sz="1600" b="1" i="0" dirty="0">
                <a:effectLst/>
                <a:latin typeface="Open Sans" panose="020B0606030504020204" pitchFamily="34" charset="0"/>
                <a:ea typeface="Open Sans" panose="020B0606030504020204" pitchFamily="34" charset="0"/>
                <a:cs typeface="Open Sans" panose="020B0606030504020204" pitchFamily="34" charset="0"/>
              </a:rPr>
              <a:t>Objet :</a:t>
            </a:r>
            <a:r>
              <a:rPr lang="fr-FR" sz="1600" b="0" i="0" dirty="0">
                <a:effectLst/>
                <a:latin typeface="Open Sans" panose="020B0606030504020204" pitchFamily="34" charset="0"/>
                <a:ea typeface="Open Sans" panose="020B0606030504020204" pitchFamily="34" charset="0"/>
                <a:cs typeface="Open Sans" panose="020B0606030504020204" pitchFamily="34" charset="0"/>
              </a:rPr>
              <a:t> </a:t>
            </a:r>
            <a:endParaRPr lang="fr-FR" sz="1600" dirty="0">
              <a:latin typeface="Open Sans" panose="020B0606030504020204" pitchFamily="34" charset="0"/>
              <a:ea typeface="Open Sans" panose="020B0606030504020204" pitchFamily="34" charset="0"/>
              <a:cs typeface="Open Sans" panose="020B0606030504020204" pitchFamily="34" charset="0"/>
            </a:endParaRPr>
          </a:p>
          <a:p>
            <a:pPr algn="l"/>
            <a:r>
              <a:rPr lang="fr-FR" sz="1600" b="0" i="0" dirty="0">
                <a:effectLst/>
                <a:latin typeface="Open Sans" panose="020B0606030504020204" pitchFamily="34" charset="0"/>
                <a:ea typeface="Open Sans" panose="020B0606030504020204" pitchFamily="34" charset="0"/>
                <a:cs typeface="Open Sans" panose="020B0606030504020204" pitchFamily="34" charset="0"/>
              </a:rPr>
              <a:t>Nous souhaitons confier à la DSI la création d’un ensemble d’outils numériques pour les différents acteurs des bibliothèques de la ville. En voici la liste :</a:t>
            </a:r>
          </a:p>
          <a:p>
            <a:pPr algn="l">
              <a:buFont typeface="Arial" panose="020B0604020202020204" pitchFamily="34" charset="0"/>
              <a:buChar char="•"/>
            </a:pP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Un site web et une application mobile pour les usagers de la bibliothèque.</a:t>
            </a:r>
          </a:p>
          <a:p>
            <a:pPr algn="l">
              <a:buFont typeface="Arial" panose="020B0604020202020204" pitchFamily="34" charset="0"/>
              <a:buChar char="•"/>
            </a:pP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Un logiciel pour le personnel des bibliothèques.</a:t>
            </a:r>
          </a:p>
          <a:p>
            <a:pPr algn="l">
              <a:buFont typeface="Arial" panose="020B0604020202020204" pitchFamily="34" charset="0"/>
              <a:buChar char="•"/>
            </a:pP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Un logiciel pour des traitements automatisés (mails de relance).</a:t>
            </a:r>
          </a:p>
          <a:p>
            <a:pPr algn="l"/>
            <a:r>
              <a:rPr lang="fr-FR" sz="1600" b="1" i="0" dirty="0">
                <a:effectLst/>
                <a:latin typeface="Open Sans" panose="020B0606030504020204" pitchFamily="34" charset="0"/>
                <a:ea typeface="Open Sans" panose="020B0606030504020204" pitchFamily="34" charset="0"/>
                <a:cs typeface="Open Sans" panose="020B0606030504020204" pitchFamily="34" charset="0"/>
              </a:rPr>
              <a:t>Le site web</a:t>
            </a:r>
            <a:r>
              <a:rPr lang="fr-FR" sz="1600" b="0" i="0" dirty="0">
                <a:effectLst/>
                <a:latin typeface="Open Sans" panose="020B0606030504020204" pitchFamily="34" charset="0"/>
                <a:ea typeface="Open Sans" panose="020B0606030504020204" pitchFamily="34" charset="0"/>
                <a:cs typeface="Open Sans" panose="020B0606030504020204" pitchFamily="34" charset="0"/>
              </a:rPr>
              <a:t> permettra aux usagers de suivre les prêts de leurs ouvrages. Il pourront :</a:t>
            </a:r>
          </a:p>
          <a:p>
            <a:pPr algn="l">
              <a:buFont typeface="Arial" panose="020B0604020202020204" pitchFamily="34" charset="0"/>
              <a:buChar char="•"/>
            </a:pP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Rechercher des ouvrages et voir le nombre d’exemplaires disponibles.</a:t>
            </a:r>
          </a:p>
          <a:p>
            <a:pPr algn="l">
              <a:buFont typeface="Arial" panose="020B0604020202020204" pitchFamily="34" charset="0"/>
              <a:buChar char="•"/>
            </a:pP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Consulter leurs prêts en cours. Les prêts sont pour une période de 4 semaines.</a:t>
            </a:r>
          </a:p>
          <a:p>
            <a:pPr algn="l">
              <a:buFont typeface="Arial" panose="020B0604020202020204" pitchFamily="34" charset="0"/>
              <a:buChar char="•"/>
            </a:pP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Prolonger un prêt en cours. Le prêt d’un ouvrage n’est prolongeable qu’une seule fois. La prolongation ajoute une nouvelle période de prêt (4 semaines) à la période initiale.</a:t>
            </a:r>
          </a:p>
          <a:p>
            <a:pPr algn="l"/>
            <a:r>
              <a:rPr lang="fr-FR" sz="1600" b="0" i="0" dirty="0">
                <a:effectLst/>
                <a:latin typeface="Open Sans" panose="020B0606030504020204" pitchFamily="34" charset="0"/>
                <a:ea typeface="Open Sans" panose="020B0606030504020204" pitchFamily="34" charset="0"/>
                <a:cs typeface="Open Sans" panose="020B0606030504020204" pitchFamily="34" charset="0"/>
              </a:rPr>
              <a:t>Nous attendons également une application mobile iOS et Android qui fournira les mêmes services que le site web.</a:t>
            </a:r>
          </a:p>
          <a:p>
            <a:pPr algn="l"/>
            <a:r>
              <a:rPr lang="fr-FR" sz="1600" b="0" i="0" dirty="0">
                <a:effectLst/>
                <a:latin typeface="Open Sans" panose="020B0606030504020204" pitchFamily="34" charset="0"/>
                <a:ea typeface="Open Sans" panose="020B0606030504020204" pitchFamily="34" charset="0"/>
                <a:cs typeface="Open Sans" panose="020B0606030504020204" pitchFamily="34" charset="0"/>
              </a:rPr>
              <a:t>Le logiciel pour le personnel des bibliothèques permettra notamment de gérer les emprunts et les livres rendus.</a:t>
            </a:r>
          </a:p>
          <a:p>
            <a:pPr algn="l"/>
            <a:r>
              <a:rPr lang="fr-FR" sz="1600" b="0" i="0" dirty="0">
                <a:effectLst/>
                <a:latin typeface="Open Sans" panose="020B0606030504020204" pitchFamily="34" charset="0"/>
                <a:ea typeface="Open Sans" panose="020B0606030504020204" pitchFamily="34" charset="0"/>
                <a:cs typeface="Open Sans" panose="020B0606030504020204" pitchFamily="34" charset="0"/>
              </a:rPr>
              <a:t>Le logiciel pour les traitements automatisés, que tu as désigné par le terme “batch” il me semble, permettra d’envoyer des mails de relance aux usagers n’ayant pas rendu les livres en fin de période de prêt. L’envoi est automatique à la fréquence d’un par jour.</a:t>
            </a:r>
          </a:p>
          <a:p>
            <a:pPr algn="l"/>
            <a:endParaRPr lang="fr-FR" sz="1600" dirty="0">
              <a:latin typeface="Open Sans" panose="020B0606030504020204" pitchFamily="34" charset="0"/>
              <a:ea typeface="Open Sans" panose="020B0606030504020204" pitchFamily="34" charset="0"/>
              <a:cs typeface="Open Sans" panose="020B0606030504020204" pitchFamily="34" charset="0"/>
            </a:endParaRPr>
          </a:p>
          <a:p>
            <a:pPr algn="l"/>
            <a:r>
              <a:rPr lang="fr-FR" sz="1600" b="1" i="0" dirty="0">
                <a:effectLst/>
                <a:latin typeface="Open Sans" panose="020B0606030504020204" pitchFamily="34" charset="0"/>
                <a:ea typeface="Open Sans" panose="020B0606030504020204" pitchFamily="34" charset="0"/>
                <a:cs typeface="Open Sans" panose="020B0606030504020204" pitchFamily="34" charset="0"/>
              </a:rPr>
              <a:t>Choix techniques retenus :</a:t>
            </a:r>
            <a:endParaRPr lang="fr-FR" sz="1600" b="0" i="0" dirty="0">
              <a:effectLst/>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API web en REST ou en SOAP (à voir avec le développeur) : les clients (site web, batch, logiciel pour les personnels, application mobile) communiqueront à travers une API web. Factorisation de la logique métier.</a:t>
            </a:r>
          </a:p>
          <a:p>
            <a:pPr algn="l">
              <a:buFont typeface="Arial" panose="020B0604020202020204" pitchFamily="34" charset="0"/>
              <a:buChar char="•"/>
            </a:pP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Application web avec un </a:t>
            </a:r>
            <a:r>
              <a:rPr lang="fr-FR" sz="1600"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framework</a:t>
            </a: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MVC (Spring MVC, Struts, …)</a:t>
            </a:r>
          </a:p>
          <a:p>
            <a:pPr algn="l">
              <a:buFont typeface="Arial" panose="020B0604020202020204" pitchFamily="34" charset="0"/>
              <a:buChar char="•"/>
            </a:pPr>
            <a:r>
              <a:rPr lang="fr-FR" sz="16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Packaging avec Maven</a:t>
            </a:r>
          </a:p>
          <a:p>
            <a:pPr algn="l"/>
            <a:r>
              <a:rPr lang="fr-FR" sz="1600" b="0" i="0" dirty="0">
                <a:effectLst/>
                <a:latin typeface="Open Sans" panose="020B0606030504020204" pitchFamily="34" charset="0"/>
                <a:ea typeface="Open Sans" panose="020B0606030504020204" pitchFamily="34" charset="0"/>
                <a:cs typeface="Open Sans" panose="020B0606030504020204" pitchFamily="34" charset="0"/>
              </a:rPr>
              <a:t>Pour l’application mobile et le logiciel des personnels, une autre réunion sera organisée.</a:t>
            </a:r>
          </a:p>
          <a:p>
            <a:pPr algn="l"/>
            <a:r>
              <a:rPr lang="fr-FR" sz="1600" b="0" i="1" dirty="0">
                <a:effectLst/>
                <a:latin typeface="Open Sans" panose="020B0606030504020204" pitchFamily="34" charset="0"/>
                <a:ea typeface="Open Sans" panose="020B0606030504020204" pitchFamily="34" charset="0"/>
                <a:cs typeface="Open Sans" panose="020B0606030504020204" pitchFamily="34" charset="0"/>
              </a:rPr>
              <a:t>À noter :</a:t>
            </a:r>
            <a:r>
              <a:rPr lang="fr-FR" sz="1600" b="0" i="0" dirty="0">
                <a:effectLst/>
                <a:latin typeface="Open Sans" panose="020B0606030504020204" pitchFamily="34" charset="0"/>
                <a:ea typeface="Open Sans" panose="020B0606030504020204" pitchFamily="34" charset="0"/>
                <a:cs typeface="Open Sans" panose="020B0606030504020204" pitchFamily="34" charset="0"/>
              </a:rPr>
              <a:t> Dès la release 1.0, les actions de création d’un prêt et retour d’un prêt seront implémentés même si elles ne seront utilisés par le logiciel pour les personnels uniquement à la release 2.0.</a:t>
            </a:r>
          </a:p>
          <a:p>
            <a:pPr algn="l"/>
            <a:endParaRPr lang="fr-FR" sz="1600" b="0" i="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 coins arrondis 5">
            <a:extLst>
              <a:ext uri="{FF2B5EF4-FFF2-40B4-BE49-F238E27FC236}">
                <a16:creationId xmlns:a16="http://schemas.microsoft.com/office/drawing/2014/main" id="{12D9B9F6-E01A-4B2D-923C-21FCD9DDF07E}"/>
              </a:ext>
            </a:extLst>
          </p:cNvPr>
          <p:cNvSpPr/>
          <p:nvPr/>
        </p:nvSpPr>
        <p:spPr>
          <a:xfrm>
            <a:off x="426129" y="3693111"/>
            <a:ext cx="10573305" cy="78123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1EE5BCBB-5FF8-478B-B9F6-7D1319A6A381}"/>
              </a:ext>
            </a:extLst>
          </p:cNvPr>
          <p:cNvSpPr/>
          <p:nvPr/>
        </p:nvSpPr>
        <p:spPr>
          <a:xfrm>
            <a:off x="426129" y="1766656"/>
            <a:ext cx="10573305" cy="94991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44054DCE-ED03-4FD1-80FF-4770439F7D94}"/>
              </a:ext>
            </a:extLst>
          </p:cNvPr>
          <p:cNvSpPr/>
          <p:nvPr/>
        </p:nvSpPr>
        <p:spPr>
          <a:xfrm>
            <a:off x="426129" y="6152225"/>
            <a:ext cx="10573305" cy="57704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0495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1A21F-EA38-4303-8CB9-F7BE1503607D}"/>
              </a:ext>
            </a:extLst>
          </p:cNvPr>
          <p:cNvSpPr>
            <a:spLocks noGrp="1"/>
          </p:cNvSpPr>
          <p:nvPr>
            <p:ph type="ctrTitle"/>
          </p:nvPr>
        </p:nvSpPr>
        <p:spPr>
          <a:xfrm>
            <a:off x="1523999" y="11672"/>
            <a:ext cx="9144000" cy="387823"/>
          </a:xfrm>
        </p:spPr>
        <p:txBody>
          <a:bodyPr>
            <a:normAutofit fontScale="90000"/>
          </a:bodyPr>
          <a:lstStyle/>
          <a:p>
            <a:r>
              <a:rPr lang="fr-FR" sz="2400" b="1" u="sng" dirty="0"/>
              <a:t>Conception fonctionnelle : Cas d’Utilisation</a:t>
            </a:r>
          </a:p>
        </p:txBody>
      </p:sp>
      <p:pic>
        <p:nvPicPr>
          <p:cNvPr id="7" name="Image 6">
            <a:extLst>
              <a:ext uri="{FF2B5EF4-FFF2-40B4-BE49-F238E27FC236}">
                <a16:creationId xmlns:a16="http://schemas.microsoft.com/office/drawing/2014/main" id="{01B160FE-BC33-4D5B-B2C1-747E3E68E817}"/>
              </a:ext>
            </a:extLst>
          </p:cNvPr>
          <p:cNvPicPr>
            <a:picLocks noChangeAspect="1"/>
          </p:cNvPicPr>
          <p:nvPr/>
        </p:nvPicPr>
        <p:blipFill>
          <a:blip r:embed="rId2"/>
          <a:stretch>
            <a:fillRect/>
          </a:stretch>
        </p:blipFill>
        <p:spPr>
          <a:xfrm>
            <a:off x="993765" y="399495"/>
            <a:ext cx="9310250" cy="6310900"/>
          </a:xfrm>
          <a:prstGeom prst="rect">
            <a:avLst/>
          </a:prstGeom>
        </p:spPr>
      </p:pic>
    </p:spTree>
    <p:extLst>
      <p:ext uri="{BB962C8B-B14F-4D97-AF65-F5344CB8AC3E}">
        <p14:creationId xmlns:p14="http://schemas.microsoft.com/office/powerpoint/2010/main" val="406270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7051DAE8-0E5B-4946-AB2C-69FC555745AC}"/>
              </a:ext>
            </a:extLst>
          </p:cNvPr>
          <p:cNvPicPr>
            <a:picLocks noChangeAspect="1"/>
          </p:cNvPicPr>
          <p:nvPr/>
        </p:nvPicPr>
        <p:blipFill>
          <a:blip r:embed="rId2"/>
          <a:stretch>
            <a:fillRect/>
          </a:stretch>
        </p:blipFill>
        <p:spPr>
          <a:xfrm>
            <a:off x="1690177" y="1296140"/>
            <a:ext cx="9152953" cy="5561860"/>
          </a:xfrm>
          <a:prstGeom prst="rect">
            <a:avLst/>
          </a:prstGeom>
        </p:spPr>
      </p:pic>
      <p:sp>
        <p:nvSpPr>
          <p:cNvPr id="7" name="ZoneTexte 6">
            <a:extLst>
              <a:ext uri="{FF2B5EF4-FFF2-40B4-BE49-F238E27FC236}">
                <a16:creationId xmlns:a16="http://schemas.microsoft.com/office/drawing/2014/main" id="{7A4E0A73-5CE2-478C-80F6-98B1E4D48F44}"/>
              </a:ext>
            </a:extLst>
          </p:cNvPr>
          <p:cNvSpPr txBox="1"/>
          <p:nvPr/>
        </p:nvSpPr>
        <p:spPr>
          <a:xfrm>
            <a:off x="3048740" y="0"/>
            <a:ext cx="6094520" cy="523220"/>
          </a:xfrm>
          <a:prstGeom prst="rect">
            <a:avLst/>
          </a:prstGeom>
          <a:noFill/>
        </p:spPr>
        <p:txBody>
          <a:bodyPr wrap="square">
            <a:spAutoFit/>
          </a:bodyPr>
          <a:lstStyle/>
          <a:p>
            <a:pPr algn="ctr"/>
            <a:r>
              <a:rPr lang="fr-FR" sz="2800" b="1" u="sng" dirty="0"/>
              <a:t>Conception technique</a:t>
            </a:r>
            <a:endParaRPr lang="fr-FR" sz="2800" dirty="0"/>
          </a:p>
        </p:txBody>
      </p:sp>
      <p:sp>
        <p:nvSpPr>
          <p:cNvPr id="9" name="Espace réservé du contenu 8">
            <a:extLst>
              <a:ext uri="{FF2B5EF4-FFF2-40B4-BE49-F238E27FC236}">
                <a16:creationId xmlns:a16="http://schemas.microsoft.com/office/drawing/2014/main" id="{BED72D2F-07B1-4332-8900-8AD3D063374B}"/>
              </a:ext>
            </a:extLst>
          </p:cNvPr>
          <p:cNvSpPr>
            <a:spLocks noGrp="1"/>
          </p:cNvSpPr>
          <p:nvPr>
            <p:ph sz="half" idx="1"/>
          </p:nvPr>
        </p:nvSpPr>
        <p:spPr>
          <a:xfrm>
            <a:off x="530698" y="620312"/>
            <a:ext cx="11471912" cy="638631"/>
          </a:xfrm>
        </p:spPr>
        <p:txBody>
          <a:bodyPr>
            <a:normAutofit/>
          </a:bodyPr>
          <a:lstStyle/>
          <a:p>
            <a:r>
              <a:rPr lang="fr-FR" sz="1800" kern="50" dirty="0">
                <a:effectLst/>
                <a:latin typeface="Open Sans" panose="020B0606030504020204" pitchFamily="34" charset="0"/>
                <a:ea typeface="Source Han Sans CN Regular"/>
                <a:cs typeface="Lohit Devanagari"/>
              </a:rPr>
              <a:t>L’architecture </a:t>
            </a:r>
            <a:r>
              <a:rPr lang="fr-FR" sz="1800" kern="50" dirty="0" err="1">
                <a:effectLst/>
                <a:latin typeface="Open Sans" panose="020B0606030504020204" pitchFamily="34" charset="0"/>
                <a:ea typeface="Source Han Sans CN Regular"/>
                <a:cs typeface="Lohit Devanagari"/>
              </a:rPr>
              <a:t>Microservices</a:t>
            </a:r>
            <a:r>
              <a:rPr lang="fr-FR" sz="1800" kern="50" dirty="0">
                <a:effectLst/>
                <a:latin typeface="Open Sans" panose="020B0606030504020204" pitchFamily="34" charset="0"/>
                <a:ea typeface="Source Han Sans CN Regular"/>
                <a:cs typeface="Lohit Devanagari"/>
              </a:rPr>
              <a:t> adoptée représente un moyen de concevoir cette application comme ensemble de services indépendamment déployables.</a:t>
            </a:r>
          </a:p>
          <a:p>
            <a:endParaRPr lang="fr-FR" dirty="0"/>
          </a:p>
        </p:txBody>
      </p:sp>
    </p:spTree>
    <p:extLst>
      <p:ext uri="{BB962C8B-B14F-4D97-AF65-F5344CB8AC3E}">
        <p14:creationId xmlns:p14="http://schemas.microsoft.com/office/powerpoint/2010/main" val="73682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65A466D-FD1D-49DA-BD1F-70523E8B14D4}"/>
              </a:ext>
            </a:extLst>
          </p:cNvPr>
          <p:cNvSpPr>
            <a:spLocks noGrp="1"/>
          </p:cNvSpPr>
          <p:nvPr>
            <p:ph type="title"/>
          </p:nvPr>
        </p:nvSpPr>
        <p:spPr>
          <a:xfrm>
            <a:off x="838200" y="125429"/>
            <a:ext cx="10515600" cy="638052"/>
          </a:xfrm>
        </p:spPr>
        <p:txBody>
          <a:bodyPr>
            <a:normAutofit fontScale="90000"/>
          </a:bodyPr>
          <a:lstStyle/>
          <a:p>
            <a:pPr algn="ctr"/>
            <a:r>
              <a:rPr lang="fr-FR" sz="4400" b="1" u="sng" dirty="0"/>
              <a:t>Conception technique</a:t>
            </a:r>
            <a:endParaRPr lang="fr-FR" dirty="0"/>
          </a:p>
        </p:txBody>
      </p:sp>
      <p:sp>
        <p:nvSpPr>
          <p:cNvPr id="9" name="Espace réservé du contenu 8">
            <a:extLst>
              <a:ext uri="{FF2B5EF4-FFF2-40B4-BE49-F238E27FC236}">
                <a16:creationId xmlns:a16="http://schemas.microsoft.com/office/drawing/2014/main" id="{5A94FF7D-3BCB-4FEB-B88C-B36F3D593ACC}"/>
              </a:ext>
            </a:extLst>
          </p:cNvPr>
          <p:cNvSpPr>
            <a:spLocks noGrp="1"/>
          </p:cNvSpPr>
          <p:nvPr>
            <p:ph sz="half" idx="4294967295"/>
          </p:nvPr>
        </p:nvSpPr>
        <p:spPr>
          <a:xfrm>
            <a:off x="838199" y="1109077"/>
            <a:ext cx="5846685" cy="5032375"/>
          </a:xfrm>
        </p:spPr>
        <p:txBody>
          <a:bodyPr/>
          <a:lstStyle/>
          <a:p>
            <a:pPr algn="just">
              <a:spcAft>
                <a:spcPts val="600"/>
              </a:spcAft>
              <a:buFont typeface="Wingdings" panose="05000000000000000000" pitchFamily="2" charset="2"/>
              <a:buChar char="Ø"/>
            </a:pPr>
            <a:r>
              <a:rPr lang="fr-FR" sz="1800" kern="50" dirty="0">
                <a:effectLst/>
                <a:latin typeface="Open Sans" panose="020B0606030504020204" pitchFamily="34" charset="0"/>
                <a:ea typeface="Source Han Sans CN Regular"/>
                <a:cs typeface="Lohit Devanagari"/>
              </a:rPr>
              <a:t>La pile logicielle est la suivante :</a:t>
            </a:r>
          </a:p>
          <a:p>
            <a:pPr algn="just">
              <a:spcAft>
                <a:spcPts val="600"/>
              </a:spcAft>
            </a:pPr>
            <a:endParaRPr lang="fr-FR" sz="1800" kern="50" dirty="0">
              <a:effectLst/>
              <a:latin typeface="Open Sans" panose="020B0606030504020204" pitchFamily="34" charset="0"/>
              <a:ea typeface="Source Han Sans CN Regular"/>
              <a:cs typeface="Lohit Devanagari"/>
            </a:endParaRPr>
          </a:p>
          <a:p>
            <a:pPr marL="742950" lvl="1" indent="-285750" algn="just">
              <a:spcAft>
                <a:spcPts val="600"/>
              </a:spcAft>
              <a:buFont typeface="Wingdings" panose="05000000000000000000" pitchFamily="2" charset="2"/>
              <a:buChar char="§"/>
              <a:tabLst>
                <a:tab pos="457200" algn="l"/>
              </a:tabLst>
            </a:pPr>
            <a:r>
              <a:rPr lang="fr-FR" sz="1600" kern="50" dirty="0">
                <a:effectLst/>
                <a:latin typeface="Open Sans" panose="020B0606030504020204" pitchFamily="34" charset="0"/>
                <a:ea typeface="Open Sans" panose="020B0606030504020204" pitchFamily="34" charset="0"/>
                <a:cs typeface="Open Sans" panose="020B0606030504020204" pitchFamily="34" charset="0"/>
              </a:rPr>
              <a:t>Système d’exploitation </a:t>
            </a:r>
            <a:r>
              <a:rPr lang="fr-FR" sz="1600" b="1" kern="50" dirty="0">
                <a:effectLst/>
                <a:latin typeface="Open Sans" panose="020B0606030504020204" pitchFamily="34" charset="0"/>
                <a:ea typeface="Open Sans" panose="020B0606030504020204" pitchFamily="34" charset="0"/>
                <a:cs typeface="Open Sans" panose="020B0606030504020204" pitchFamily="34" charset="0"/>
              </a:rPr>
              <a:t>Windows</a:t>
            </a:r>
          </a:p>
          <a:p>
            <a:pPr marL="742950" lvl="1" indent="-285750" algn="just">
              <a:spcAft>
                <a:spcPts val="600"/>
              </a:spcAft>
              <a:buFont typeface="Wingdings" panose="05000000000000000000" pitchFamily="2" charset="2"/>
              <a:buChar char="§"/>
              <a:tabLst>
                <a:tab pos="457200" algn="l"/>
              </a:tabLst>
            </a:pPr>
            <a:r>
              <a:rPr lang="fr-FR" sz="1600" b="1" kern="50" dirty="0">
                <a:latin typeface="Open Sans" panose="020B0606030504020204" pitchFamily="34" charset="0"/>
                <a:ea typeface="Open Sans" panose="020B0606030504020204" pitchFamily="34" charset="0"/>
                <a:cs typeface="Open Sans" panose="020B0606030504020204" pitchFamily="34" charset="0"/>
              </a:rPr>
              <a:t>IDE : </a:t>
            </a:r>
            <a:r>
              <a:rPr lang="fr-FR" sz="1600" b="1" kern="50" dirty="0" err="1">
                <a:latin typeface="Open Sans" panose="020B0606030504020204" pitchFamily="34" charset="0"/>
                <a:ea typeface="Open Sans" panose="020B0606030504020204" pitchFamily="34" charset="0"/>
                <a:cs typeface="Open Sans" panose="020B0606030504020204" pitchFamily="34" charset="0"/>
              </a:rPr>
              <a:t>IntelliJ</a:t>
            </a:r>
            <a:r>
              <a:rPr lang="fr-FR" sz="1600" b="1" kern="50" dirty="0">
                <a:latin typeface="Open Sans" panose="020B0606030504020204" pitchFamily="34" charset="0"/>
                <a:ea typeface="Open Sans" panose="020B0606030504020204" pitchFamily="34" charset="0"/>
                <a:cs typeface="Open Sans" panose="020B0606030504020204" pitchFamily="34" charset="0"/>
              </a:rPr>
              <a:t> </a:t>
            </a:r>
            <a:r>
              <a:rPr lang="fr-FR" sz="1600" b="1" kern="50" dirty="0" err="1">
                <a:latin typeface="Open Sans" panose="020B0606030504020204" pitchFamily="34" charset="0"/>
                <a:ea typeface="Open Sans" panose="020B0606030504020204" pitchFamily="34" charset="0"/>
                <a:cs typeface="Open Sans" panose="020B0606030504020204" pitchFamily="34" charset="0"/>
              </a:rPr>
              <a:t>Ultimate</a:t>
            </a:r>
            <a:r>
              <a:rPr lang="fr-FR" sz="1600" b="1" kern="50" dirty="0">
                <a:latin typeface="Open Sans" panose="020B0606030504020204" pitchFamily="34" charset="0"/>
                <a:ea typeface="Open Sans" panose="020B0606030504020204" pitchFamily="34" charset="0"/>
                <a:cs typeface="Open Sans" panose="020B0606030504020204" pitchFamily="34" charset="0"/>
              </a:rPr>
              <a:t> 2020.1.2</a:t>
            </a:r>
          </a:p>
          <a:p>
            <a:pPr marL="742950" lvl="1" indent="-285750" algn="just">
              <a:spcAft>
                <a:spcPts val="600"/>
              </a:spcAft>
              <a:buFont typeface="Wingdings" panose="05000000000000000000" pitchFamily="2" charset="2"/>
              <a:buChar char="§"/>
              <a:tabLst>
                <a:tab pos="457200" algn="l"/>
              </a:tabLst>
            </a:pPr>
            <a:r>
              <a:rPr lang="fr-FR" sz="1600" b="1" kern="50" dirty="0">
                <a:effectLst/>
                <a:latin typeface="Open Sans" panose="020B0606030504020204" pitchFamily="34" charset="0"/>
                <a:ea typeface="Open Sans" panose="020B0606030504020204" pitchFamily="34" charset="0"/>
                <a:cs typeface="Open Sans" panose="020B0606030504020204" pitchFamily="34" charset="0"/>
              </a:rPr>
              <a:t>Java Version 1.8</a:t>
            </a:r>
          </a:p>
          <a:p>
            <a:pPr marL="742950" lvl="1" indent="-285750" algn="just">
              <a:spcAft>
                <a:spcPts val="600"/>
              </a:spcAft>
              <a:buFont typeface="Wingdings" panose="05000000000000000000" pitchFamily="2" charset="2"/>
              <a:buChar char="§"/>
              <a:tabLst>
                <a:tab pos="457200" algn="l"/>
              </a:tabLst>
            </a:pPr>
            <a:r>
              <a:rPr lang="fr-FR" sz="1600" b="1" kern="50" dirty="0">
                <a:effectLst/>
                <a:latin typeface="Open Sans" panose="020B0606030504020204" pitchFamily="34" charset="0"/>
                <a:ea typeface="Open Sans" panose="020B0606030504020204" pitchFamily="34" charset="0"/>
                <a:cs typeface="Open Sans" panose="020B0606030504020204" pitchFamily="34" charset="0"/>
              </a:rPr>
              <a:t>Spring Boot Version 2.5.0</a:t>
            </a:r>
          </a:p>
          <a:p>
            <a:pPr marL="742950" lvl="1" indent="-285750" algn="just">
              <a:spcAft>
                <a:spcPts val="600"/>
              </a:spcAft>
              <a:buFont typeface="Wingdings" panose="05000000000000000000" pitchFamily="2" charset="2"/>
              <a:buChar char="§"/>
              <a:tabLst>
                <a:tab pos="457200" algn="l"/>
              </a:tabLst>
            </a:pPr>
            <a:r>
              <a:rPr lang="fr-FR" sz="1600" b="1" kern="50" dirty="0">
                <a:effectLst/>
                <a:latin typeface="Open Sans" panose="020B0606030504020204" pitchFamily="34" charset="0"/>
                <a:ea typeface="Open Sans" panose="020B0606030504020204" pitchFamily="34" charset="0"/>
                <a:cs typeface="Open Sans" panose="020B0606030504020204" pitchFamily="34" charset="0"/>
              </a:rPr>
              <a:t>Spring Cloud Version 2020.0.3</a:t>
            </a:r>
          </a:p>
          <a:p>
            <a:pPr marL="742950" lvl="1" indent="-285750" algn="just">
              <a:spcAft>
                <a:spcPts val="600"/>
              </a:spcAft>
              <a:buFont typeface="Wingdings" panose="05000000000000000000" pitchFamily="2" charset="2"/>
              <a:buChar char="§"/>
              <a:tabLst>
                <a:tab pos="457200" algn="l"/>
              </a:tabLst>
            </a:pPr>
            <a:r>
              <a:rPr lang="en-GB" sz="1600" kern="50" dirty="0" err="1">
                <a:effectLst/>
                <a:latin typeface="Open Sans" panose="020B0606030504020204" pitchFamily="34" charset="0"/>
                <a:ea typeface="Open Sans" panose="020B0606030504020204" pitchFamily="34" charset="0"/>
                <a:cs typeface="Open Sans" panose="020B0606030504020204" pitchFamily="34" charset="0"/>
              </a:rPr>
              <a:t>Serveur</a:t>
            </a:r>
            <a:r>
              <a:rPr lang="en-GB" sz="1600" kern="50" dirty="0">
                <a:effectLst/>
                <a:latin typeface="Open Sans" panose="020B0606030504020204" pitchFamily="34" charset="0"/>
                <a:ea typeface="Open Sans" panose="020B0606030504020204" pitchFamily="34" charset="0"/>
                <a:cs typeface="Open Sans" panose="020B0606030504020204" pitchFamily="34" charset="0"/>
              </a:rPr>
              <a:t> </a:t>
            </a:r>
            <a:r>
              <a:rPr lang="en-GB" sz="1600" kern="50" dirty="0" err="1">
                <a:effectLst/>
                <a:latin typeface="Open Sans" panose="020B0606030504020204" pitchFamily="34" charset="0"/>
                <a:ea typeface="Open Sans" panose="020B0606030504020204" pitchFamily="34" charset="0"/>
                <a:cs typeface="Open Sans" panose="020B0606030504020204" pitchFamily="34" charset="0"/>
              </a:rPr>
              <a:t>d'application</a:t>
            </a:r>
            <a:r>
              <a:rPr lang="en-GB" sz="1600" kern="50" dirty="0">
                <a:effectLst/>
                <a:latin typeface="Open Sans" panose="020B0606030504020204" pitchFamily="34" charset="0"/>
                <a:ea typeface="Open Sans" panose="020B0606030504020204" pitchFamily="34" charset="0"/>
                <a:cs typeface="Open Sans" panose="020B0606030504020204" pitchFamily="34" charset="0"/>
              </a:rPr>
              <a:t> </a:t>
            </a:r>
            <a:r>
              <a:rPr lang="en-GB" sz="1600" b="1" kern="50" dirty="0">
                <a:effectLst/>
                <a:latin typeface="Open Sans" panose="020B0606030504020204" pitchFamily="34" charset="0"/>
                <a:ea typeface="Open Sans" panose="020B0606030504020204" pitchFamily="34" charset="0"/>
                <a:cs typeface="Open Sans" panose="020B0606030504020204" pitchFamily="34" charset="0"/>
              </a:rPr>
              <a:t>Apache</a:t>
            </a:r>
            <a:r>
              <a:rPr lang="en-GB" sz="1600" kern="50" dirty="0">
                <a:effectLst/>
                <a:latin typeface="Open Sans" panose="020B0606030504020204" pitchFamily="34" charset="0"/>
                <a:ea typeface="Open Sans" panose="020B0606030504020204" pitchFamily="34" charset="0"/>
                <a:cs typeface="Open Sans" panose="020B0606030504020204" pitchFamily="34" charset="0"/>
              </a:rPr>
              <a:t> </a:t>
            </a:r>
            <a:r>
              <a:rPr lang="en-GB" sz="1600" b="1" kern="50" dirty="0">
                <a:effectLst/>
                <a:latin typeface="Open Sans" panose="020B0606030504020204" pitchFamily="34" charset="0"/>
                <a:ea typeface="Open Sans" panose="020B0606030504020204" pitchFamily="34" charset="0"/>
                <a:cs typeface="Open Sans" panose="020B0606030504020204" pitchFamily="34" charset="0"/>
              </a:rPr>
              <a:t>Tomcat</a:t>
            </a:r>
            <a:endParaRPr lang="fr-FR" sz="1600" kern="50" dirty="0">
              <a:effectLst/>
              <a:latin typeface="Open Sans" panose="020B0606030504020204" pitchFamily="34" charset="0"/>
              <a:ea typeface="Open Sans" panose="020B0606030504020204" pitchFamily="34" charset="0"/>
              <a:cs typeface="Open Sans" panose="020B0606030504020204" pitchFamily="34" charset="0"/>
            </a:endParaRPr>
          </a:p>
          <a:p>
            <a:pPr marL="742950" lvl="1" indent="-285750" algn="just">
              <a:spcAft>
                <a:spcPts val="600"/>
              </a:spcAft>
              <a:buFont typeface="Wingdings" panose="05000000000000000000" pitchFamily="2" charset="2"/>
              <a:buChar char="§"/>
              <a:tabLst>
                <a:tab pos="457200" algn="l"/>
              </a:tabLst>
            </a:pPr>
            <a:r>
              <a:rPr lang="fr-FR" sz="1600" kern="50" dirty="0">
                <a:effectLst/>
                <a:latin typeface="Open Sans" panose="020B0606030504020204" pitchFamily="34" charset="0"/>
                <a:ea typeface="Open Sans" panose="020B0606030504020204" pitchFamily="34" charset="0"/>
                <a:cs typeface="Open Sans" panose="020B0606030504020204" pitchFamily="34" charset="0"/>
              </a:rPr>
              <a:t>Gestionnaire de package </a:t>
            </a:r>
            <a:r>
              <a:rPr lang="fr-FR" sz="1600" b="1" kern="50" dirty="0">
                <a:effectLst/>
                <a:latin typeface="Open Sans" panose="020B0606030504020204" pitchFamily="34" charset="0"/>
                <a:ea typeface="Open Sans" panose="020B0606030504020204" pitchFamily="34" charset="0"/>
                <a:cs typeface="Open Sans" panose="020B0606030504020204" pitchFamily="34" charset="0"/>
              </a:rPr>
              <a:t>Maven Version 3.8.1</a:t>
            </a:r>
            <a:endParaRPr lang="fr-FR" sz="1600" kern="50" dirty="0">
              <a:effectLst/>
              <a:latin typeface="Open Sans" panose="020B0606030504020204" pitchFamily="34" charset="0"/>
              <a:ea typeface="Open Sans" panose="020B0606030504020204" pitchFamily="34" charset="0"/>
              <a:cs typeface="Open Sans" panose="020B0606030504020204" pitchFamily="34" charset="0"/>
            </a:endParaRPr>
          </a:p>
          <a:p>
            <a:pPr marL="742950" lvl="1" indent="-285750" algn="just">
              <a:spcAft>
                <a:spcPts val="600"/>
              </a:spcAft>
              <a:buFont typeface="Wingdings" panose="05000000000000000000" pitchFamily="2" charset="2"/>
              <a:buChar char="§"/>
              <a:tabLst>
                <a:tab pos="457200" algn="l"/>
              </a:tabLst>
            </a:pPr>
            <a:r>
              <a:rPr lang="en-GB" sz="1600" kern="50" dirty="0">
                <a:effectLst/>
                <a:latin typeface="Open Sans" panose="020B0606030504020204" pitchFamily="34" charset="0"/>
                <a:ea typeface="Open Sans" panose="020B0606030504020204" pitchFamily="34" charset="0"/>
                <a:cs typeface="Open Sans" panose="020B0606030504020204" pitchFamily="34" charset="0"/>
              </a:rPr>
              <a:t>Base de </a:t>
            </a:r>
            <a:r>
              <a:rPr lang="en-GB" sz="1600" kern="50" dirty="0" err="1">
                <a:effectLst/>
                <a:latin typeface="Open Sans" panose="020B0606030504020204" pitchFamily="34" charset="0"/>
                <a:ea typeface="Open Sans" panose="020B0606030504020204" pitchFamily="34" charset="0"/>
                <a:cs typeface="Open Sans" panose="020B0606030504020204" pitchFamily="34" charset="0"/>
              </a:rPr>
              <a:t>données</a:t>
            </a:r>
            <a:r>
              <a:rPr lang="en-GB" sz="1600" kern="50" dirty="0">
                <a:effectLst/>
                <a:latin typeface="Open Sans" panose="020B0606030504020204" pitchFamily="34" charset="0"/>
                <a:ea typeface="Open Sans" panose="020B0606030504020204" pitchFamily="34" charset="0"/>
                <a:cs typeface="Open Sans" panose="020B0606030504020204" pitchFamily="34" charset="0"/>
              </a:rPr>
              <a:t> </a:t>
            </a:r>
            <a:r>
              <a:rPr lang="en-GB" sz="1600" b="1" kern="50" dirty="0">
                <a:effectLst/>
                <a:latin typeface="Open Sans" panose="020B0606030504020204" pitchFamily="34" charset="0"/>
                <a:ea typeface="Open Sans" panose="020B0606030504020204" pitchFamily="34" charset="0"/>
                <a:cs typeface="Open Sans" panose="020B0606030504020204" pitchFamily="34" charset="0"/>
              </a:rPr>
              <a:t>PostgreSQL</a:t>
            </a:r>
            <a:endParaRPr lang="fr-FR" sz="1600" kern="50" dirty="0">
              <a:effectLst/>
              <a:latin typeface="Open Sans" panose="020B0606030504020204" pitchFamily="34" charset="0"/>
              <a:ea typeface="Open Sans" panose="020B0606030504020204" pitchFamily="34" charset="0"/>
              <a:cs typeface="Open Sans" panose="020B0606030504020204" pitchFamily="34" charset="0"/>
            </a:endParaRPr>
          </a:p>
          <a:p>
            <a:endParaRPr lang="fr-FR" dirty="0"/>
          </a:p>
        </p:txBody>
      </p:sp>
    </p:spTree>
    <p:extLst>
      <p:ext uri="{BB962C8B-B14F-4D97-AF65-F5344CB8AC3E}">
        <p14:creationId xmlns:p14="http://schemas.microsoft.com/office/powerpoint/2010/main" val="43242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65A466D-FD1D-49DA-BD1F-70523E8B14D4}"/>
              </a:ext>
            </a:extLst>
          </p:cNvPr>
          <p:cNvSpPr>
            <a:spLocks noGrp="1"/>
          </p:cNvSpPr>
          <p:nvPr>
            <p:ph type="title"/>
          </p:nvPr>
        </p:nvSpPr>
        <p:spPr>
          <a:xfrm>
            <a:off x="838200" y="10515"/>
            <a:ext cx="10515600" cy="561835"/>
          </a:xfrm>
        </p:spPr>
        <p:txBody>
          <a:bodyPr>
            <a:normAutofit fontScale="90000"/>
          </a:bodyPr>
          <a:lstStyle/>
          <a:p>
            <a:pPr algn="ctr"/>
            <a:r>
              <a:rPr lang="fr-FR" sz="4400" b="1" u="sng" dirty="0"/>
              <a:t>Conception technique</a:t>
            </a:r>
            <a:endParaRPr lang="fr-FR" dirty="0"/>
          </a:p>
        </p:txBody>
      </p:sp>
      <p:sp>
        <p:nvSpPr>
          <p:cNvPr id="9" name="Espace réservé du contenu 8">
            <a:extLst>
              <a:ext uri="{FF2B5EF4-FFF2-40B4-BE49-F238E27FC236}">
                <a16:creationId xmlns:a16="http://schemas.microsoft.com/office/drawing/2014/main" id="{5A94FF7D-3BCB-4FEB-B88C-B36F3D593ACC}"/>
              </a:ext>
            </a:extLst>
          </p:cNvPr>
          <p:cNvSpPr>
            <a:spLocks noGrp="1"/>
          </p:cNvSpPr>
          <p:nvPr>
            <p:ph sz="half" idx="1"/>
          </p:nvPr>
        </p:nvSpPr>
        <p:spPr>
          <a:xfrm>
            <a:off x="838200" y="724046"/>
            <a:ext cx="5181600" cy="4916334"/>
          </a:xfrm>
        </p:spPr>
        <p:txBody>
          <a:bodyPr/>
          <a:lstStyle/>
          <a:p>
            <a:pPr algn="just">
              <a:spcAft>
                <a:spcPts val="600"/>
              </a:spcAft>
              <a:buFont typeface="Wingdings" panose="05000000000000000000" pitchFamily="2" charset="2"/>
              <a:buChar char="Ø"/>
            </a:pPr>
            <a:r>
              <a:rPr lang="fr-FR" sz="1400" b="1" kern="50" dirty="0">
                <a:effectLst/>
                <a:latin typeface="Open Sans" panose="020B0606030504020204" pitchFamily="34" charset="0"/>
                <a:ea typeface="Source Han Sans CN Regular"/>
                <a:cs typeface="Lohit Devanagari"/>
              </a:rPr>
              <a:t>Les dépendances : </a:t>
            </a:r>
            <a:r>
              <a:rPr lang="fr-FR" sz="1400" b="1" kern="50" dirty="0" err="1">
                <a:effectLst/>
                <a:latin typeface="Open Sans" panose="020B0606030504020204" pitchFamily="34" charset="0"/>
                <a:ea typeface="Source Han Sans CN Regular"/>
                <a:cs typeface="Lohit Devanagari"/>
              </a:rPr>
              <a:t>clientUI</a:t>
            </a:r>
            <a:endParaRPr lang="fr-FR" sz="1400" b="1" kern="50" dirty="0">
              <a:effectLst/>
              <a:latin typeface="Open Sans" panose="020B0606030504020204" pitchFamily="34" charset="0"/>
              <a:ea typeface="Source Han Sans CN Regular"/>
              <a:cs typeface="Lohit Devanagari"/>
            </a:endParaRPr>
          </a:p>
          <a:p>
            <a:pPr algn="just">
              <a:spcAft>
                <a:spcPts val="600"/>
              </a:spcAft>
            </a:pPr>
            <a:endParaRPr lang="fr-FR" sz="1800" kern="50" dirty="0">
              <a:effectLst/>
              <a:latin typeface="Open Sans" panose="020B0606030504020204" pitchFamily="34" charset="0"/>
              <a:ea typeface="Source Han Sans CN Regular"/>
              <a:cs typeface="Lohit Devanagari"/>
            </a:endParaRPr>
          </a:p>
          <a:p>
            <a:endParaRPr lang="fr-FR" dirty="0"/>
          </a:p>
        </p:txBody>
      </p:sp>
      <p:sp>
        <p:nvSpPr>
          <p:cNvPr id="2" name="Espace réservé du contenu 1">
            <a:extLst>
              <a:ext uri="{FF2B5EF4-FFF2-40B4-BE49-F238E27FC236}">
                <a16:creationId xmlns:a16="http://schemas.microsoft.com/office/drawing/2014/main" id="{70C66078-F52A-42D1-8928-59035DC42F3A}"/>
              </a:ext>
            </a:extLst>
          </p:cNvPr>
          <p:cNvSpPr>
            <a:spLocks noGrp="1"/>
          </p:cNvSpPr>
          <p:nvPr>
            <p:ph sz="half" idx="2"/>
          </p:nvPr>
        </p:nvSpPr>
        <p:spPr>
          <a:xfrm>
            <a:off x="6172200" y="674703"/>
            <a:ext cx="5181600" cy="4916334"/>
          </a:xfrm>
        </p:spPr>
        <p:txBody>
          <a:bodyPr/>
          <a:lstStyle/>
          <a:p>
            <a:pPr algn="just">
              <a:spcAft>
                <a:spcPts val="600"/>
              </a:spcAft>
              <a:buFont typeface="Wingdings" panose="05000000000000000000" pitchFamily="2" charset="2"/>
              <a:buChar char="Ø"/>
            </a:pPr>
            <a:r>
              <a:rPr lang="fr-FR" sz="1400" b="1" kern="50" dirty="0">
                <a:effectLst/>
                <a:latin typeface="Open Sans" panose="020B0606030504020204" pitchFamily="34" charset="0"/>
                <a:ea typeface="Source Han Sans CN Regular"/>
                <a:cs typeface="Lohit Devanagari"/>
              </a:rPr>
              <a:t>Les dépendances : services</a:t>
            </a:r>
          </a:p>
          <a:p>
            <a:endParaRPr lang="fr-FR" dirty="0"/>
          </a:p>
          <a:p>
            <a:endParaRPr lang="fr-FR" dirty="0"/>
          </a:p>
          <a:p>
            <a:endParaRPr lang="fr-FR" dirty="0"/>
          </a:p>
          <a:p>
            <a:endParaRPr lang="fr-FR" dirty="0"/>
          </a:p>
          <a:p>
            <a:pPr>
              <a:buFont typeface="Wingdings" panose="05000000000000000000" pitchFamily="2" charset="2"/>
              <a:buChar char="Ø"/>
            </a:pPr>
            <a:r>
              <a:rPr lang="fr-FR" sz="1400" b="1" kern="50" dirty="0">
                <a:effectLst/>
                <a:latin typeface="Open Sans" panose="020B0606030504020204" pitchFamily="34" charset="0"/>
                <a:ea typeface="Source Han Sans CN Regular"/>
                <a:cs typeface="Lohit Devanagari"/>
              </a:rPr>
              <a:t>Les dépendances : user-service</a:t>
            </a:r>
          </a:p>
          <a:p>
            <a:endParaRPr lang="fr-FR" dirty="0"/>
          </a:p>
        </p:txBody>
      </p:sp>
      <p:pic>
        <p:nvPicPr>
          <p:cNvPr id="5" name="Image 4">
            <a:extLst>
              <a:ext uri="{FF2B5EF4-FFF2-40B4-BE49-F238E27FC236}">
                <a16:creationId xmlns:a16="http://schemas.microsoft.com/office/drawing/2014/main" id="{D536EF62-1263-48C1-8487-02FA0D800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63" y="1102457"/>
            <a:ext cx="4913061" cy="4345375"/>
          </a:xfrm>
          <a:prstGeom prst="rect">
            <a:avLst/>
          </a:prstGeom>
        </p:spPr>
      </p:pic>
      <p:pic>
        <p:nvPicPr>
          <p:cNvPr id="7" name="Image 6">
            <a:extLst>
              <a:ext uri="{FF2B5EF4-FFF2-40B4-BE49-F238E27FC236}">
                <a16:creationId xmlns:a16="http://schemas.microsoft.com/office/drawing/2014/main" id="{5319C6B4-655C-4983-927F-59CB614F9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171" y="939006"/>
            <a:ext cx="4060798" cy="2193863"/>
          </a:xfrm>
          <a:prstGeom prst="rect">
            <a:avLst/>
          </a:prstGeom>
        </p:spPr>
      </p:pic>
      <p:pic>
        <p:nvPicPr>
          <p:cNvPr id="10" name="Image 9">
            <a:extLst>
              <a:ext uri="{FF2B5EF4-FFF2-40B4-BE49-F238E27FC236}">
                <a16:creationId xmlns:a16="http://schemas.microsoft.com/office/drawing/2014/main" id="{33D69FDE-23BF-4C37-BF05-9E02A8A2EE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1171" y="3429000"/>
            <a:ext cx="4060798" cy="3320831"/>
          </a:xfrm>
          <a:prstGeom prst="rect">
            <a:avLst/>
          </a:prstGeom>
        </p:spPr>
      </p:pic>
    </p:spTree>
    <p:extLst>
      <p:ext uri="{BB962C8B-B14F-4D97-AF65-F5344CB8AC3E}">
        <p14:creationId xmlns:p14="http://schemas.microsoft.com/office/powerpoint/2010/main" val="407940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16E13A-1A38-4665-83AC-FE277F9A915F}"/>
              </a:ext>
            </a:extLst>
          </p:cNvPr>
          <p:cNvSpPr>
            <a:spLocks noGrp="1"/>
          </p:cNvSpPr>
          <p:nvPr>
            <p:ph type="title"/>
          </p:nvPr>
        </p:nvSpPr>
        <p:spPr>
          <a:xfrm>
            <a:off x="838200" y="63285"/>
            <a:ext cx="10515600" cy="638051"/>
          </a:xfrm>
        </p:spPr>
        <p:txBody>
          <a:bodyPr>
            <a:normAutofit fontScale="90000"/>
          </a:bodyPr>
          <a:lstStyle/>
          <a:p>
            <a:pPr algn="ctr"/>
            <a:r>
              <a:rPr lang="fr-FR" sz="4400" b="1" u="sng" dirty="0"/>
              <a:t>Les modules :</a:t>
            </a:r>
            <a:endParaRPr lang="fr-FR" dirty="0"/>
          </a:p>
        </p:txBody>
      </p:sp>
      <p:sp>
        <p:nvSpPr>
          <p:cNvPr id="6" name="ZoneTexte 5">
            <a:extLst>
              <a:ext uri="{FF2B5EF4-FFF2-40B4-BE49-F238E27FC236}">
                <a16:creationId xmlns:a16="http://schemas.microsoft.com/office/drawing/2014/main" id="{3F0B1EB2-D1F6-47D3-A31A-B5A5E243F70C}"/>
              </a:ext>
            </a:extLst>
          </p:cNvPr>
          <p:cNvSpPr txBox="1"/>
          <p:nvPr/>
        </p:nvSpPr>
        <p:spPr>
          <a:xfrm>
            <a:off x="356586" y="1083076"/>
            <a:ext cx="11478828" cy="5616922"/>
          </a:xfrm>
          <a:prstGeom prst="rect">
            <a:avLst/>
          </a:prstGeom>
          <a:noFill/>
        </p:spPr>
        <p:txBody>
          <a:bodyPr wrap="square">
            <a:spAutoFit/>
          </a:bodyPr>
          <a:lstStyle/>
          <a:p>
            <a:pPr marL="342900" lvl="0" indent="-342900" algn="just">
              <a:spcAft>
                <a:spcPts val="600"/>
              </a:spcAft>
              <a:buFont typeface="Open Sans" panose="020B0606030504020204" pitchFamily="34" charset="0"/>
              <a:buChar char="-"/>
            </a:pPr>
            <a:r>
              <a:rPr lang="fr-FR" sz="1800" b="1" kern="50" dirty="0">
                <a:effectLst/>
                <a:latin typeface="Open Sans" panose="020B0606030504020204" pitchFamily="34" charset="0"/>
                <a:ea typeface="Source Han Sans CN Regular"/>
                <a:cs typeface="Lohit Devanagari"/>
              </a:rPr>
              <a:t>Eureka-server</a:t>
            </a:r>
            <a:r>
              <a:rPr lang="fr-FR" sz="1800" kern="50" dirty="0">
                <a:effectLst/>
                <a:latin typeface="Open Sans" panose="020B0606030504020204" pitchFamily="34" charset="0"/>
                <a:ea typeface="Source Han Sans CN Regular"/>
                <a:cs typeface="Lohit Devanagari"/>
              </a:rPr>
              <a:t> :   Pour éviter un couplage fort entre </a:t>
            </a:r>
            <a:r>
              <a:rPr lang="fr-FR" sz="1800" kern="50" dirty="0" err="1">
                <a:effectLst/>
                <a:latin typeface="Open Sans" panose="020B0606030504020204" pitchFamily="34" charset="0"/>
                <a:ea typeface="Source Han Sans CN Regular"/>
                <a:cs typeface="Lohit Devanagari"/>
              </a:rPr>
              <a:t>microservices</a:t>
            </a:r>
            <a:r>
              <a:rPr lang="fr-FR" sz="1800" kern="50" dirty="0">
                <a:effectLst/>
                <a:latin typeface="Open Sans" panose="020B0606030504020204" pitchFamily="34" charset="0"/>
                <a:ea typeface="Source Han Sans CN Regular"/>
                <a:cs typeface="Lohit Devanagari"/>
              </a:rPr>
              <a:t>, il est fortement recommandé d'utiliser un service de découverte qui permet d'enregistrer les propriétés des différents services et d'éviter ainsi d'avoir à appeler un service directement. Au lieu de cela, le service de découverte fournit dynamiquement les informations nécessaires, ce qui permet d'assurer l'élasticité et la dynamicité propres à une architecture </a:t>
            </a:r>
            <a:r>
              <a:rPr lang="fr-FR" sz="1800" kern="50" dirty="0" err="1">
                <a:effectLst/>
                <a:latin typeface="Open Sans" panose="020B0606030504020204" pitchFamily="34" charset="0"/>
                <a:ea typeface="Source Han Sans CN Regular"/>
                <a:cs typeface="Lohit Devanagari"/>
              </a:rPr>
              <a:t>microservices</a:t>
            </a:r>
            <a:r>
              <a:rPr lang="fr-FR" sz="1800" kern="50" dirty="0">
                <a:effectLst/>
                <a:latin typeface="Open Sans" panose="020B0606030504020204" pitchFamily="34" charset="0"/>
                <a:ea typeface="Source Han Sans CN Regular"/>
                <a:cs typeface="Lohit Devanagari"/>
              </a:rPr>
              <a:t>.</a:t>
            </a:r>
          </a:p>
          <a:p>
            <a:pPr marL="342900" lvl="0" indent="-342900" algn="just">
              <a:spcAft>
                <a:spcPts val="600"/>
              </a:spcAft>
              <a:buFont typeface="Open Sans" panose="020B0606030504020204" pitchFamily="34" charset="0"/>
              <a:buChar char="-"/>
            </a:pPr>
            <a:r>
              <a:rPr lang="fr-FR" sz="1800" b="1" kern="50" dirty="0">
                <a:effectLst/>
                <a:latin typeface="Open Sans" panose="020B0606030504020204" pitchFamily="34" charset="0"/>
                <a:ea typeface="Source Han Sans CN Regular"/>
                <a:cs typeface="Lohit Devanagari"/>
              </a:rPr>
              <a:t>Gateway</a:t>
            </a:r>
            <a:r>
              <a:rPr lang="fr-FR" sz="1800" kern="50" dirty="0">
                <a:effectLst/>
                <a:latin typeface="Open Sans" panose="020B0606030504020204" pitchFamily="34" charset="0"/>
                <a:ea typeface="Source Han Sans CN Regular"/>
                <a:cs typeface="Lohit Devanagari"/>
              </a:rPr>
              <a:t> :  L'architecture </a:t>
            </a:r>
            <a:r>
              <a:rPr lang="fr-FR" sz="1800" kern="50" dirty="0" err="1">
                <a:effectLst/>
                <a:latin typeface="Open Sans" panose="020B0606030504020204" pitchFamily="34" charset="0"/>
                <a:ea typeface="Source Han Sans CN Regular"/>
                <a:cs typeface="Lohit Devanagari"/>
              </a:rPr>
              <a:t>microservices</a:t>
            </a:r>
            <a:r>
              <a:rPr lang="fr-FR" sz="1800" kern="50" dirty="0">
                <a:effectLst/>
                <a:latin typeface="Open Sans" panose="020B0606030504020204" pitchFamily="34" charset="0"/>
                <a:ea typeface="Source Han Sans CN Regular"/>
                <a:cs typeface="Lohit Devanagari"/>
              </a:rPr>
              <a:t>, en fournissant un ensemble de services indépendants et faiblement couplés, se trouve confrontée au challenge de fournir une interface unifiée pour les consommateurs, de manière à ce qu'ils ne voient pas la décomposition à faible granularité des services. C'est pour cela que l'utilisation d'un </a:t>
            </a:r>
            <a:r>
              <a:rPr lang="fr-FR" sz="1800" kern="50" dirty="0" err="1">
                <a:effectLst/>
                <a:latin typeface="Open Sans" panose="020B0606030504020204" pitchFamily="34" charset="0"/>
                <a:ea typeface="Source Han Sans CN Regular"/>
                <a:cs typeface="Lohit Devanagari"/>
              </a:rPr>
              <a:t>gateway</a:t>
            </a:r>
            <a:r>
              <a:rPr lang="fr-FR" sz="1800" kern="50" dirty="0">
                <a:effectLst/>
                <a:latin typeface="Open Sans" panose="020B0606030504020204" pitchFamily="34" charset="0"/>
                <a:ea typeface="Source Han Sans CN Regular"/>
                <a:cs typeface="Lohit Devanagari"/>
              </a:rPr>
              <a:t>, responsable du routage des requêtes et de la répartition de charge, est important.</a:t>
            </a:r>
          </a:p>
          <a:p>
            <a:pPr marL="342900" lvl="0" indent="-342900" algn="just">
              <a:spcAft>
                <a:spcPts val="600"/>
              </a:spcAft>
              <a:buFont typeface="Open Sans" panose="020B0606030504020204" pitchFamily="34" charset="0"/>
              <a:buChar char="-"/>
            </a:pPr>
            <a:r>
              <a:rPr lang="fr-FR" sz="1800" b="1" kern="50" dirty="0" err="1">
                <a:effectLst/>
                <a:latin typeface="Open Sans" panose="020B0606030504020204" pitchFamily="34" charset="0"/>
                <a:ea typeface="Source Han Sans CN Regular"/>
                <a:cs typeface="Lohit Devanagari"/>
              </a:rPr>
              <a:t>ClientUI</a:t>
            </a:r>
            <a:r>
              <a:rPr lang="fr-FR" sz="1800" kern="50" dirty="0">
                <a:effectLst/>
                <a:latin typeface="Open Sans" panose="020B0606030504020204" pitchFamily="34" charset="0"/>
                <a:ea typeface="Source Han Sans CN Regular"/>
                <a:cs typeface="Lohit Devanagari"/>
              </a:rPr>
              <a:t> :   Interface utilisateur – Client HTTP</a:t>
            </a:r>
          </a:p>
          <a:p>
            <a:pPr marL="342900" lvl="0" indent="-342900" algn="just">
              <a:spcAft>
                <a:spcPts val="600"/>
              </a:spcAft>
              <a:buFont typeface="Open Sans" panose="020B0606030504020204" pitchFamily="34" charset="0"/>
              <a:buChar char="-"/>
            </a:pPr>
            <a:r>
              <a:rPr lang="fr-FR" sz="1800" b="1" kern="50" dirty="0">
                <a:effectLst/>
                <a:latin typeface="Open Sans" panose="020B0606030504020204" pitchFamily="34" charset="0"/>
                <a:ea typeface="Source Han Sans CN Regular"/>
                <a:cs typeface="Lohit Devanagari"/>
              </a:rPr>
              <a:t>User-service</a:t>
            </a:r>
            <a:r>
              <a:rPr lang="fr-FR" sz="1800" kern="50" dirty="0">
                <a:effectLst/>
                <a:latin typeface="Open Sans" panose="020B0606030504020204" pitchFamily="34" charset="0"/>
                <a:ea typeface="Source Han Sans CN Regular"/>
                <a:cs typeface="Lohit Devanagari"/>
              </a:rPr>
              <a:t> :  </a:t>
            </a:r>
            <a:r>
              <a:rPr lang="fr-FR" sz="1800" kern="50" dirty="0" err="1">
                <a:effectLst/>
                <a:latin typeface="Open Sans" panose="020B0606030504020204" pitchFamily="34" charset="0"/>
                <a:ea typeface="Source Han Sans CN Regular"/>
                <a:cs typeface="Lohit Devanagari"/>
              </a:rPr>
              <a:t>microservice</a:t>
            </a:r>
            <a:r>
              <a:rPr lang="fr-FR" sz="1800" kern="50" dirty="0">
                <a:effectLst/>
                <a:latin typeface="Open Sans" panose="020B0606030504020204" pitchFamily="34" charset="0"/>
                <a:ea typeface="Source Han Sans CN Regular"/>
                <a:cs typeface="Lohit Devanagari"/>
              </a:rPr>
              <a:t> – offre une API REST pour la gestion des utilisateurs</a:t>
            </a:r>
          </a:p>
          <a:p>
            <a:pPr marL="342900" lvl="0" indent="-342900" algn="just">
              <a:spcAft>
                <a:spcPts val="600"/>
              </a:spcAft>
              <a:buFont typeface="Open Sans" panose="020B0606030504020204" pitchFamily="34" charset="0"/>
              <a:buChar char="-"/>
            </a:pPr>
            <a:r>
              <a:rPr lang="fr-FR" sz="1800" b="1" kern="50" dirty="0" err="1">
                <a:effectLst/>
                <a:latin typeface="Open Sans" panose="020B0606030504020204" pitchFamily="34" charset="0"/>
                <a:ea typeface="Source Han Sans CN Regular"/>
                <a:cs typeface="Lohit Devanagari"/>
              </a:rPr>
              <a:t>Livre-service</a:t>
            </a:r>
            <a:r>
              <a:rPr lang="fr-FR" sz="1800" kern="50" dirty="0">
                <a:effectLst/>
                <a:latin typeface="Open Sans" panose="020B0606030504020204" pitchFamily="34" charset="0"/>
                <a:ea typeface="Source Han Sans CN Regular"/>
                <a:cs typeface="Lohit Devanagari"/>
              </a:rPr>
              <a:t> : </a:t>
            </a:r>
            <a:r>
              <a:rPr lang="fr-FR" sz="1800" kern="50" dirty="0" err="1">
                <a:effectLst/>
                <a:latin typeface="Open Sans" panose="020B0606030504020204" pitchFamily="34" charset="0"/>
                <a:ea typeface="Source Han Sans CN Regular"/>
                <a:cs typeface="Lohit Devanagari"/>
              </a:rPr>
              <a:t>microservice</a:t>
            </a:r>
            <a:r>
              <a:rPr lang="fr-FR" sz="1800" kern="50" dirty="0">
                <a:effectLst/>
                <a:latin typeface="Open Sans" panose="020B0606030504020204" pitchFamily="34" charset="0"/>
                <a:ea typeface="Source Han Sans CN Regular"/>
                <a:cs typeface="Lohit Devanagari"/>
              </a:rPr>
              <a:t> – offre une API REST pour la gestion des livres</a:t>
            </a:r>
          </a:p>
          <a:p>
            <a:pPr marL="342900" lvl="0" indent="-342900" algn="just">
              <a:spcAft>
                <a:spcPts val="600"/>
              </a:spcAft>
              <a:buFont typeface="Open Sans" panose="020B0606030504020204" pitchFamily="34" charset="0"/>
              <a:buChar char="-"/>
            </a:pPr>
            <a:r>
              <a:rPr lang="fr-FR" sz="1800" b="1" kern="50" dirty="0">
                <a:effectLst/>
                <a:latin typeface="Open Sans" panose="020B0606030504020204" pitchFamily="34" charset="0"/>
                <a:ea typeface="Source Han Sans CN Regular"/>
                <a:cs typeface="Lohit Devanagari"/>
              </a:rPr>
              <a:t>Emprunt-service</a:t>
            </a:r>
            <a:r>
              <a:rPr lang="fr-FR" sz="1800" kern="50" dirty="0">
                <a:effectLst/>
                <a:latin typeface="Open Sans" panose="020B0606030504020204" pitchFamily="34" charset="0"/>
                <a:ea typeface="Source Han Sans CN Regular"/>
                <a:cs typeface="Lohit Devanagari"/>
              </a:rPr>
              <a:t> : </a:t>
            </a:r>
            <a:r>
              <a:rPr lang="fr-FR" sz="1800" kern="50" dirty="0" err="1">
                <a:effectLst/>
                <a:latin typeface="Open Sans" panose="020B0606030504020204" pitchFamily="34" charset="0"/>
                <a:ea typeface="Source Han Sans CN Regular"/>
                <a:cs typeface="Lohit Devanagari"/>
              </a:rPr>
              <a:t>microservice</a:t>
            </a:r>
            <a:r>
              <a:rPr lang="fr-FR" sz="1800" kern="50" dirty="0">
                <a:effectLst/>
                <a:latin typeface="Open Sans" panose="020B0606030504020204" pitchFamily="34" charset="0"/>
                <a:ea typeface="Source Han Sans CN Regular"/>
                <a:cs typeface="Lohit Devanagari"/>
              </a:rPr>
              <a:t> – offre une API REST pour la gestion des emprunts</a:t>
            </a:r>
          </a:p>
          <a:p>
            <a:pPr marL="342900" lvl="0" indent="-342900" algn="just">
              <a:spcAft>
                <a:spcPts val="600"/>
              </a:spcAft>
              <a:buFont typeface="Open Sans" panose="020B0606030504020204" pitchFamily="34" charset="0"/>
              <a:buChar char="-"/>
            </a:pPr>
            <a:r>
              <a:rPr lang="fr-FR" sz="1800" b="1" kern="50" dirty="0">
                <a:effectLst/>
                <a:latin typeface="Open Sans" panose="020B0606030504020204" pitchFamily="34" charset="0"/>
                <a:ea typeface="Source Han Sans CN Regular"/>
                <a:cs typeface="Lohit Devanagari"/>
              </a:rPr>
              <a:t>Email-service</a:t>
            </a:r>
            <a:r>
              <a:rPr lang="fr-FR" sz="1800" kern="50" dirty="0">
                <a:effectLst/>
                <a:latin typeface="Open Sans" panose="020B0606030504020204" pitchFamily="34" charset="0"/>
                <a:ea typeface="Source Han Sans CN Regular"/>
                <a:cs typeface="Lohit Devanagari"/>
              </a:rPr>
              <a:t> : traitement automatisé et programmé de tâches (envoi d’un mail de rappel pour les emprunts expirés).</a:t>
            </a:r>
          </a:p>
          <a:p>
            <a:pPr marL="342900" lvl="0" indent="-342900" algn="just">
              <a:spcAft>
                <a:spcPts val="600"/>
              </a:spcAft>
              <a:buFont typeface="Open Sans" panose="020B0606030504020204" pitchFamily="34" charset="0"/>
              <a:buChar char="-"/>
            </a:pPr>
            <a:r>
              <a:rPr lang="fr-FR" b="1" kern="50" dirty="0" err="1">
                <a:latin typeface="Open Sans" panose="020B0606030504020204" pitchFamily="34" charset="0"/>
                <a:ea typeface="Source Han Sans CN Regular"/>
                <a:cs typeface="Lohit Devanagari"/>
              </a:rPr>
              <a:t>Imageserver</a:t>
            </a:r>
            <a:r>
              <a:rPr lang="fr-FR" kern="50" dirty="0">
                <a:latin typeface="Open Sans" panose="020B0606030504020204" pitchFamily="34" charset="0"/>
                <a:ea typeface="Source Han Sans CN Regular"/>
                <a:cs typeface="Lohit Devanagari"/>
              </a:rPr>
              <a:t> : application </a:t>
            </a:r>
            <a:r>
              <a:rPr lang="fr-FR" kern="50" dirty="0" err="1">
                <a:latin typeface="Open Sans" panose="020B0606030504020204" pitchFamily="34" charset="0"/>
                <a:ea typeface="Source Han Sans CN Regular"/>
                <a:cs typeface="Lohit Devanagari"/>
              </a:rPr>
              <a:t>stand-alone</a:t>
            </a:r>
            <a:r>
              <a:rPr lang="fr-FR" kern="50" dirty="0">
                <a:latin typeface="Open Sans" panose="020B0606030504020204" pitchFamily="34" charset="0"/>
                <a:ea typeface="Source Han Sans CN Regular"/>
                <a:cs typeface="Lohit Devanagari"/>
              </a:rPr>
              <a:t> =&gt; enregistrement des images afin de les servir aux différents modules</a:t>
            </a:r>
            <a:endParaRPr lang="fr-FR" sz="1800" kern="50" dirty="0">
              <a:effectLst/>
              <a:latin typeface="Open Sans" panose="020B0606030504020204" pitchFamily="34" charset="0"/>
              <a:ea typeface="Source Han Sans CN Regular"/>
              <a:cs typeface="Lohit Devanagari"/>
            </a:endParaRPr>
          </a:p>
        </p:txBody>
      </p:sp>
    </p:spTree>
    <p:extLst>
      <p:ext uri="{BB962C8B-B14F-4D97-AF65-F5344CB8AC3E}">
        <p14:creationId xmlns:p14="http://schemas.microsoft.com/office/powerpoint/2010/main" val="2513556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16E13A-1A38-4665-83AC-FE277F9A915F}"/>
              </a:ext>
            </a:extLst>
          </p:cNvPr>
          <p:cNvSpPr>
            <a:spLocks noGrp="1"/>
          </p:cNvSpPr>
          <p:nvPr>
            <p:ph type="title"/>
          </p:nvPr>
        </p:nvSpPr>
        <p:spPr>
          <a:xfrm>
            <a:off x="838200" y="63285"/>
            <a:ext cx="10515600" cy="638051"/>
          </a:xfrm>
        </p:spPr>
        <p:txBody>
          <a:bodyPr>
            <a:normAutofit fontScale="90000"/>
          </a:bodyPr>
          <a:lstStyle/>
          <a:p>
            <a:pPr algn="ctr"/>
            <a:r>
              <a:rPr lang="fr-FR" sz="4400" b="1" u="sng" dirty="0"/>
              <a:t>Les couches :</a:t>
            </a:r>
            <a:endParaRPr lang="fr-FR" dirty="0"/>
          </a:p>
        </p:txBody>
      </p:sp>
      <p:sp>
        <p:nvSpPr>
          <p:cNvPr id="6" name="ZoneTexte 5">
            <a:extLst>
              <a:ext uri="{FF2B5EF4-FFF2-40B4-BE49-F238E27FC236}">
                <a16:creationId xmlns:a16="http://schemas.microsoft.com/office/drawing/2014/main" id="{3F0B1EB2-D1F6-47D3-A31A-B5A5E243F70C}"/>
              </a:ext>
            </a:extLst>
          </p:cNvPr>
          <p:cNvSpPr txBox="1"/>
          <p:nvPr/>
        </p:nvSpPr>
        <p:spPr>
          <a:xfrm>
            <a:off x="356586" y="790113"/>
            <a:ext cx="11478828" cy="5801588"/>
          </a:xfrm>
          <a:prstGeom prst="rect">
            <a:avLst/>
          </a:prstGeom>
          <a:noFill/>
        </p:spPr>
        <p:txBody>
          <a:bodyPr wrap="square">
            <a:spAutoFit/>
          </a:bodyPr>
          <a:lstStyle/>
          <a:p>
            <a:pPr algn="just">
              <a:spcAft>
                <a:spcPts val="600"/>
              </a:spcAft>
            </a:pPr>
            <a:r>
              <a:rPr lang="fr-FR" sz="1800" kern="50" dirty="0">
                <a:effectLst/>
                <a:latin typeface="Open Sans" panose="020B0606030504020204" pitchFamily="34" charset="0"/>
                <a:ea typeface="Open Sans" panose="020B0606030504020204" pitchFamily="34" charset="0"/>
                <a:cs typeface="Open Sans" panose="020B0606030504020204" pitchFamily="34" charset="0"/>
              </a:rPr>
              <a:t>L'architecture applicative est la suivante :</a:t>
            </a:r>
          </a:p>
          <a:p>
            <a:pPr lvl="0" algn="just">
              <a:spcAft>
                <a:spcPts val="600"/>
              </a:spcAft>
            </a:pPr>
            <a:endParaRPr lang="fr-FR" kern="50" dirty="0">
              <a:latin typeface="Open Sans" panose="020B0606030504020204" pitchFamily="34" charset="0"/>
              <a:ea typeface="Open Sans" panose="020B0606030504020204" pitchFamily="34" charset="0"/>
              <a:cs typeface="Open Sans" panose="020B0606030504020204" pitchFamily="34" charset="0"/>
            </a:endParaRPr>
          </a:p>
          <a:p>
            <a:pPr marL="285750" lvl="0" indent="-285750" algn="just">
              <a:spcAft>
                <a:spcPts val="600"/>
              </a:spcAft>
              <a:buFont typeface="Wingdings" panose="05000000000000000000" pitchFamily="2" charset="2"/>
              <a:buChar char="Ø"/>
            </a:pPr>
            <a:r>
              <a:rPr lang="fr-FR" sz="1800" u="sng" kern="50" dirty="0">
                <a:effectLst/>
                <a:latin typeface="Open Sans" panose="020B0606030504020204" pitchFamily="34" charset="0"/>
                <a:ea typeface="Open Sans" panose="020B0606030504020204" pitchFamily="34" charset="0"/>
                <a:cs typeface="Open Sans" panose="020B0606030504020204" pitchFamily="34" charset="0"/>
              </a:rPr>
              <a:t>Module </a:t>
            </a:r>
            <a:r>
              <a:rPr lang="fr-FR" sz="1800" u="sng" kern="50" dirty="0" err="1">
                <a:effectLst/>
                <a:latin typeface="Open Sans" panose="020B0606030504020204" pitchFamily="34" charset="0"/>
                <a:ea typeface="Open Sans" panose="020B0606030504020204" pitchFamily="34" charset="0"/>
                <a:cs typeface="Open Sans" panose="020B0606030504020204" pitchFamily="34" charset="0"/>
              </a:rPr>
              <a:t>ClientUI</a:t>
            </a:r>
            <a:r>
              <a:rPr lang="fr-FR" sz="1800" u="sng" kern="50" dirty="0">
                <a:effectLst/>
                <a:latin typeface="Open Sans" panose="020B0606030504020204" pitchFamily="34" charset="0"/>
                <a:ea typeface="Open Sans" panose="020B0606030504020204" pitchFamily="34" charset="0"/>
                <a:cs typeface="Open Sans" panose="020B0606030504020204" pitchFamily="34" charset="0"/>
              </a:rPr>
              <a:t> :</a:t>
            </a:r>
          </a:p>
          <a:p>
            <a:pPr marL="742950" lvl="1" indent="-285750" algn="just">
              <a:spcAft>
                <a:spcPts val="600"/>
              </a:spcAft>
              <a:buFont typeface="Wingdings" panose="05000000000000000000" pitchFamily="2" charset="2"/>
              <a:buChar char="§"/>
            </a:pPr>
            <a:r>
              <a:rPr lang="fr-FR" kern="50" dirty="0">
                <a:effectLst/>
                <a:latin typeface="Open Sans" panose="020B0606030504020204" pitchFamily="34" charset="0"/>
                <a:ea typeface="Open Sans" panose="020B0606030504020204" pitchFamily="34" charset="0"/>
                <a:cs typeface="Open Sans" panose="020B0606030504020204" pitchFamily="34" charset="0"/>
              </a:rPr>
              <a:t>Une</a:t>
            </a:r>
            <a:r>
              <a:rPr lang="fr-FR" i="1" kern="50" dirty="0">
                <a:effectLst/>
                <a:latin typeface="Open Sans" panose="020B0606030504020204" pitchFamily="34" charset="0"/>
                <a:ea typeface="Open Sans" panose="020B0606030504020204" pitchFamily="34" charset="0"/>
                <a:cs typeface="Open Sans" panose="020B0606030504020204" pitchFamily="34" charset="0"/>
              </a:rPr>
              <a:t> </a:t>
            </a:r>
            <a:r>
              <a:rPr lang="fr-FR" kern="50" dirty="0">
                <a:effectLst/>
                <a:latin typeface="Open Sans" panose="020B0606030504020204" pitchFamily="34" charset="0"/>
                <a:ea typeface="Open Sans" panose="020B0606030504020204" pitchFamily="34" charset="0"/>
                <a:cs typeface="Open Sans" panose="020B0606030504020204" pitchFamily="34" charset="0"/>
              </a:rPr>
              <a:t>couche</a:t>
            </a:r>
            <a:r>
              <a:rPr lang="fr-FR" b="1" kern="50" dirty="0">
                <a:effectLst/>
                <a:latin typeface="Open Sans" panose="020B0606030504020204" pitchFamily="34" charset="0"/>
                <a:ea typeface="Open Sans" panose="020B0606030504020204" pitchFamily="34" charset="0"/>
                <a:cs typeface="Open Sans" panose="020B0606030504020204" pitchFamily="34" charset="0"/>
              </a:rPr>
              <a:t> </a:t>
            </a:r>
            <a:r>
              <a:rPr lang="fr-FR" b="1" kern="50" dirty="0" err="1">
                <a:effectLst/>
                <a:latin typeface="Open Sans" panose="020B0606030504020204" pitchFamily="34" charset="0"/>
                <a:ea typeface="Open Sans" panose="020B0606030504020204" pitchFamily="34" charset="0"/>
                <a:cs typeface="Open Sans" panose="020B0606030504020204" pitchFamily="34" charset="0"/>
              </a:rPr>
              <a:t>controller</a:t>
            </a:r>
            <a:r>
              <a:rPr lang="fr-FR" kern="50" dirty="0">
                <a:effectLst/>
                <a:latin typeface="Open Sans" panose="020B0606030504020204" pitchFamily="34" charset="0"/>
                <a:ea typeface="Open Sans" panose="020B0606030504020204" pitchFamily="34" charset="0"/>
                <a:cs typeface="Open Sans" panose="020B0606030504020204" pitchFamily="34" charset="0"/>
              </a:rPr>
              <a:t> : responsable des requêtes reçues et du renvoie de la réponse après traitement.</a:t>
            </a:r>
          </a:p>
          <a:p>
            <a:pPr marL="742950" lvl="1" indent="-285750" algn="just">
              <a:spcAft>
                <a:spcPts val="600"/>
              </a:spcAft>
              <a:buFont typeface="Wingdings" panose="05000000000000000000" pitchFamily="2" charset="2"/>
              <a:buChar char="§"/>
            </a:pPr>
            <a:r>
              <a:rPr lang="fr-FR" kern="50" dirty="0">
                <a:effectLst/>
                <a:latin typeface="Open Sans" panose="020B0606030504020204" pitchFamily="34" charset="0"/>
                <a:ea typeface="Open Sans" panose="020B0606030504020204" pitchFamily="34" charset="0"/>
                <a:cs typeface="Open Sans" panose="020B0606030504020204" pitchFamily="34" charset="0"/>
              </a:rPr>
              <a:t>Une</a:t>
            </a:r>
            <a:r>
              <a:rPr lang="fr-FR" i="1" kern="50" dirty="0">
                <a:effectLst/>
                <a:latin typeface="Open Sans" panose="020B0606030504020204" pitchFamily="34" charset="0"/>
                <a:ea typeface="Open Sans" panose="020B0606030504020204" pitchFamily="34" charset="0"/>
                <a:cs typeface="Open Sans" panose="020B0606030504020204" pitchFamily="34" charset="0"/>
              </a:rPr>
              <a:t> </a:t>
            </a:r>
            <a:r>
              <a:rPr lang="fr-FR" kern="50" dirty="0">
                <a:effectLst/>
                <a:latin typeface="Open Sans" panose="020B0606030504020204" pitchFamily="34" charset="0"/>
                <a:ea typeface="Open Sans" panose="020B0606030504020204" pitchFamily="34" charset="0"/>
                <a:cs typeface="Open Sans" panose="020B0606030504020204" pitchFamily="34" charset="0"/>
              </a:rPr>
              <a:t>couche</a:t>
            </a:r>
            <a:r>
              <a:rPr lang="fr-FR" b="1" kern="50" dirty="0">
                <a:effectLst/>
                <a:latin typeface="Open Sans" panose="020B0606030504020204" pitchFamily="34" charset="0"/>
                <a:ea typeface="Open Sans" panose="020B0606030504020204" pitchFamily="34" charset="0"/>
                <a:cs typeface="Open Sans" panose="020B0606030504020204" pitchFamily="34" charset="0"/>
              </a:rPr>
              <a:t> service</a:t>
            </a:r>
            <a:r>
              <a:rPr lang="fr-FR" kern="50" dirty="0">
                <a:effectLst/>
                <a:latin typeface="Open Sans" panose="020B0606030504020204" pitchFamily="34" charset="0"/>
                <a:ea typeface="Open Sans" panose="020B0606030504020204" pitchFamily="34" charset="0"/>
                <a:cs typeface="Open Sans" panose="020B0606030504020204" pitchFamily="34" charset="0"/>
              </a:rPr>
              <a:t> : responsable de la logique métier du composant</a:t>
            </a:r>
          </a:p>
          <a:p>
            <a:pPr marL="742950" lvl="1" indent="-285750" algn="just">
              <a:spcAft>
                <a:spcPts val="600"/>
              </a:spcAft>
              <a:buFont typeface="Wingdings" panose="05000000000000000000" pitchFamily="2" charset="2"/>
              <a:buChar char="§"/>
              <a:tabLst>
                <a:tab pos="678815" algn="l"/>
              </a:tabLst>
            </a:pPr>
            <a:r>
              <a:rPr lang="fr-FR" kern="50" dirty="0">
                <a:effectLst/>
                <a:latin typeface="Open Sans" panose="020B0606030504020204" pitchFamily="34" charset="0"/>
                <a:ea typeface="Open Sans" panose="020B0606030504020204" pitchFamily="34" charset="0"/>
                <a:cs typeface="Open Sans" panose="020B0606030504020204" pitchFamily="34" charset="0"/>
              </a:rPr>
              <a:t>Une</a:t>
            </a:r>
            <a:r>
              <a:rPr lang="fr-FR" i="1" kern="50" dirty="0">
                <a:effectLst/>
                <a:latin typeface="Open Sans" panose="020B0606030504020204" pitchFamily="34" charset="0"/>
                <a:ea typeface="Open Sans" panose="020B0606030504020204" pitchFamily="34" charset="0"/>
                <a:cs typeface="Open Sans" panose="020B0606030504020204" pitchFamily="34" charset="0"/>
              </a:rPr>
              <a:t> </a:t>
            </a:r>
            <a:r>
              <a:rPr lang="fr-FR" kern="50" dirty="0">
                <a:effectLst/>
                <a:latin typeface="Open Sans" panose="020B0606030504020204" pitchFamily="34" charset="0"/>
                <a:ea typeface="Open Sans" panose="020B0606030504020204" pitchFamily="34" charset="0"/>
                <a:cs typeface="Open Sans" panose="020B0606030504020204" pitchFamily="34" charset="0"/>
              </a:rPr>
              <a:t>couche</a:t>
            </a:r>
            <a:r>
              <a:rPr lang="fr-FR" b="1" kern="50" dirty="0">
                <a:effectLst/>
                <a:latin typeface="Open Sans" panose="020B0606030504020204" pitchFamily="34" charset="0"/>
                <a:ea typeface="Open Sans" panose="020B0606030504020204" pitchFamily="34" charset="0"/>
                <a:cs typeface="Open Sans" panose="020B0606030504020204" pitchFamily="34" charset="0"/>
              </a:rPr>
              <a:t> model</a:t>
            </a:r>
            <a:r>
              <a:rPr lang="fr-FR" kern="50" dirty="0">
                <a:effectLst/>
                <a:latin typeface="Open Sans" panose="020B0606030504020204" pitchFamily="34" charset="0"/>
                <a:ea typeface="Open Sans" panose="020B0606030504020204" pitchFamily="34" charset="0"/>
                <a:cs typeface="Open Sans" panose="020B0606030504020204" pitchFamily="34" charset="0"/>
              </a:rPr>
              <a:t> : implémentation du modèle des objets métiers</a:t>
            </a:r>
          </a:p>
          <a:p>
            <a:pPr marL="742950" lvl="1" indent="-285750" algn="just">
              <a:spcAft>
                <a:spcPts val="600"/>
              </a:spcAft>
              <a:buFont typeface="Wingdings" panose="05000000000000000000" pitchFamily="2" charset="2"/>
              <a:buChar char="§"/>
              <a:tabLst>
                <a:tab pos="678815" algn="l"/>
              </a:tabLst>
            </a:pPr>
            <a:r>
              <a:rPr lang="fr-FR" kern="50" dirty="0">
                <a:effectLst/>
                <a:latin typeface="Open Sans" panose="020B0606030504020204" pitchFamily="34" charset="0"/>
                <a:ea typeface="Open Sans" panose="020B0606030504020204" pitchFamily="34" charset="0"/>
                <a:cs typeface="Open Sans" panose="020B0606030504020204" pitchFamily="34" charset="0"/>
              </a:rPr>
              <a:t>Une couche </a:t>
            </a:r>
            <a:r>
              <a:rPr lang="fr-FR" b="1" kern="50" dirty="0">
                <a:effectLst/>
                <a:latin typeface="Open Sans" panose="020B0606030504020204" pitchFamily="34" charset="0"/>
                <a:ea typeface="Open Sans" panose="020B0606030504020204" pitchFamily="34" charset="0"/>
                <a:cs typeface="Open Sans" panose="020B0606030504020204" pitchFamily="34" charset="0"/>
              </a:rPr>
              <a:t>proxy</a:t>
            </a:r>
            <a:r>
              <a:rPr lang="fr-FR" kern="50" dirty="0">
                <a:effectLst/>
                <a:latin typeface="Open Sans" panose="020B0606030504020204" pitchFamily="34" charset="0"/>
                <a:ea typeface="Open Sans" panose="020B0606030504020204" pitchFamily="34" charset="0"/>
                <a:cs typeface="Open Sans" panose="020B0606030504020204" pitchFamily="34" charset="0"/>
              </a:rPr>
              <a:t> : gère la communication avec les différents services</a:t>
            </a:r>
          </a:p>
          <a:p>
            <a:pPr marL="342900" lvl="0" indent="-342900" algn="just">
              <a:spcAft>
                <a:spcPts val="600"/>
              </a:spcAft>
              <a:buFont typeface="Wingdings" panose="05000000000000000000" pitchFamily="2" charset="2"/>
              <a:buChar char=""/>
              <a:tabLst>
                <a:tab pos="678815" algn="l"/>
              </a:tabLst>
            </a:pPr>
            <a:endParaRPr lang="fr-FR" u="sng" kern="50" dirty="0">
              <a:latin typeface="Open Sans" panose="020B0606030504020204" pitchFamily="34" charset="0"/>
              <a:ea typeface="Open Sans" panose="020B0606030504020204" pitchFamily="34" charset="0"/>
              <a:cs typeface="Open Sans" panose="020B0606030504020204" pitchFamily="34" charset="0"/>
            </a:endParaRPr>
          </a:p>
          <a:p>
            <a:pPr marL="285750" lvl="0" indent="-285750" algn="just">
              <a:spcAft>
                <a:spcPts val="600"/>
              </a:spcAft>
              <a:buFont typeface="Wingdings" panose="05000000000000000000" pitchFamily="2" charset="2"/>
              <a:buChar char="Ø"/>
            </a:pPr>
            <a:r>
              <a:rPr lang="fr-FR" sz="1800" u="sng" kern="50" dirty="0">
                <a:effectLst/>
                <a:latin typeface="Open Sans" panose="020B0606030504020204" pitchFamily="34" charset="0"/>
                <a:ea typeface="Open Sans" panose="020B0606030504020204" pitchFamily="34" charset="0"/>
                <a:cs typeface="Open Sans" panose="020B0606030504020204" pitchFamily="34" charset="0"/>
              </a:rPr>
              <a:t>Modules Services (utilisateur, livre, emprunt) </a:t>
            </a:r>
            <a:r>
              <a:rPr lang="fr-FR" sz="1800" kern="50" dirty="0">
                <a:effectLst/>
                <a:latin typeface="Open Sans" panose="020B0606030504020204" pitchFamily="34" charset="0"/>
                <a:ea typeface="Open Sans" panose="020B0606030504020204" pitchFamily="34" charset="0"/>
                <a:cs typeface="Open Sans" panose="020B0606030504020204" pitchFamily="34" charset="0"/>
              </a:rPr>
              <a:t>:</a:t>
            </a:r>
          </a:p>
          <a:p>
            <a:pPr marL="742950" lvl="1" indent="-285750" algn="just">
              <a:spcAft>
                <a:spcPts val="600"/>
              </a:spcAft>
              <a:buFont typeface="Wingdings" panose="05000000000000000000" pitchFamily="2" charset="2"/>
              <a:buChar char="§"/>
              <a:tabLst>
                <a:tab pos="678815" algn="l"/>
              </a:tabLst>
            </a:pPr>
            <a:r>
              <a:rPr lang="fr-FR" kern="50" dirty="0">
                <a:effectLst/>
                <a:latin typeface="Open Sans" panose="020B0606030504020204" pitchFamily="34" charset="0"/>
                <a:ea typeface="Open Sans" panose="020B0606030504020204" pitchFamily="34" charset="0"/>
                <a:cs typeface="Open Sans" panose="020B0606030504020204" pitchFamily="34" charset="0"/>
              </a:rPr>
              <a:t>Une</a:t>
            </a:r>
            <a:r>
              <a:rPr lang="fr-FR" i="1" kern="50" dirty="0">
                <a:effectLst/>
                <a:latin typeface="Open Sans" panose="020B0606030504020204" pitchFamily="34" charset="0"/>
                <a:ea typeface="Open Sans" panose="020B0606030504020204" pitchFamily="34" charset="0"/>
                <a:cs typeface="Open Sans" panose="020B0606030504020204" pitchFamily="34" charset="0"/>
              </a:rPr>
              <a:t> </a:t>
            </a:r>
            <a:r>
              <a:rPr lang="fr-FR" kern="50" dirty="0">
                <a:effectLst/>
                <a:latin typeface="Open Sans" panose="020B0606030504020204" pitchFamily="34" charset="0"/>
                <a:ea typeface="Open Sans" panose="020B0606030504020204" pitchFamily="34" charset="0"/>
                <a:cs typeface="Open Sans" panose="020B0606030504020204" pitchFamily="34" charset="0"/>
              </a:rPr>
              <a:t>couche</a:t>
            </a:r>
            <a:r>
              <a:rPr lang="fr-FR" b="1" kern="50" dirty="0">
                <a:effectLst/>
                <a:latin typeface="Open Sans" panose="020B0606030504020204" pitchFamily="34" charset="0"/>
                <a:ea typeface="Open Sans" panose="020B0606030504020204" pitchFamily="34" charset="0"/>
                <a:cs typeface="Open Sans" panose="020B0606030504020204" pitchFamily="34" charset="0"/>
              </a:rPr>
              <a:t> </a:t>
            </a:r>
            <a:r>
              <a:rPr lang="fr-FR" b="1" kern="50" dirty="0" err="1">
                <a:effectLst/>
                <a:latin typeface="Open Sans" panose="020B0606030504020204" pitchFamily="34" charset="0"/>
                <a:ea typeface="Open Sans" panose="020B0606030504020204" pitchFamily="34" charset="0"/>
                <a:cs typeface="Open Sans" panose="020B0606030504020204" pitchFamily="34" charset="0"/>
              </a:rPr>
              <a:t>rest-controller</a:t>
            </a:r>
            <a:r>
              <a:rPr lang="fr-FR" kern="50" dirty="0">
                <a:effectLst/>
                <a:latin typeface="Open Sans" panose="020B0606030504020204" pitchFamily="34" charset="0"/>
                <a:ea typeface="Open Sans" panose="020B0606030504020204" pitchFamily="34" charset="0"/>
                <a:cs typeface="Open Sans" panose="020B0606030504020204" pitchFamily="34" charset="0"/>
              </a:rPr>
              <a:t> : responsable de la réception des requêtes de l’interface utilisateur et du renvoie de la réponse après traitement </a:t>
            </a:r>
          </a:p>
          <a:p>
            <a:pPr marL="742950" lvl="1" indent="-285750" algn="just">
              <a:spcAft>
                <a:spcPts val="600"/>
              </a:spcAft>
              <a:buFont typeface="Wingdings" panose="05000000000000000000" pitchFamily="2" charset="2"/>
              <a:buChar char="§"/>
              <a:tabLst>
                <a:tab pos="678815" algn="l"/>
              </a:tabLst>
            </a:pPr>
            <a:r>
              <a:rPr lang="fr-FR" kern="50" dirty="0">
                <a:effectLst/>
                <a:latin typeface="Open Sans" panose="020B0606030504020204" pitchFamily="34" charset="0"/>
                <a:ea typeface="Open Sans" panose="020B0606030504020204" pitchFamily="34" charset="0"/>
                <a:cs typeface="Open Sans" panose="020B0606030504020204" pitchFamily="34" charset="0"/>
              </a:rPr>
              <a:t>Une</a:t>
            </a:r>
            <a:r>
              <a:rPr lang="fr-FR" i="1" kern="50" dirty="0">
                <a:effectLst/>
                <a:latin typeface="Open Sans" panose="020B0606030504020204" pitchFamily="34" charset="0"/>
                <a:ea typeface="Open Sans" panose="020B0606030504020204" pitchFamily="34" charset="0"/>
                <a:cs typeface="Open Sans" panose="020B0606030504020204" pitchFamily="34" charset="0"/>
              </a:rPr>
              <a:t> </a:t>
            </a:r>
            <a:r>
              <a:rPr lang="fr-FR" kern="50" dirty="0">
                <a:effectLst/>
                <a:latin typeface="Open Sans" panose="020B0606030504020204" pitchFamily="34" charset="0"/>
                <a:ea typeface="Open Sans" panose="020B0606030504020204" pitchFamily="34" charset="0"/>
                <a:cs typeface="Open Sans" panose="020B0606030504020204" pitchFamily="34" charset="0"/>
              </a:rPr>
              <a:t>couche</a:t>
            </a:r>
            <a:r>
              <a:rPr lang="fr-FR" b="1" kern="50" dirty="0">
                <a:effectLst/>
                <a:latin typeface="Open Sans" panose="020B0606030504020204" pitchFamily="34" charset="0"/>
                <a:ea typeface="Open Sans" panose="020B0606030504020204" pitchFamily="34" charset="0"/>
                <a:cs typeface="Open Sans" panose="020B0606030504020204" pitchFamily="34" charset="0"/>
              </a:rPr>
              <a:t> service</a:t>
            </a:r>
            <a:r>
              <a:rPr lang="fr-FR" kern="50" dirty="0">
                <a:effectLst/>
                <a:latin typeface="Open Sans" panose="020B0606030504020204" pitchFamily="34" charset="0"/>
                <a:ea typeface="Open Sans" panose="020B0606030504020204" pitchFamily="34" charset="0"/>
                <a:cs typeface="Open Sans" panose="020B0606030504020204" pitchFamily="34" charset="0"/>
              </a:rPr>
              <a:t> : responsable de la logique métier du composant</a:t>
            </a:r>
          </a:p>
          <a:p>
            <a:pPr marL="742950" lvl="1" indent="-285750" algn="just">
              <a:spcAft>
                <a:spcPts val="600"/>
              </a:spcAft>
              <a:buFont typeface="Wingdings" panose="05000000000000000000" pitchFamily="2" charset="2"/>
              <a:buChar char="§"/>
              <a:tabLst>
                <a:tab pos="678815" algn="l"/>
              </a:tabLst>
            </a:pPr>
            <a:r>
              <a:rPr lang="fr-FR" kern="50" dirty="0">
                <a:effectLst/>
                <a:latin typeface="Open Sans" panose="020B0606030504020204" pitchFamily="34" charset="0"/>
                <a:ea typeface="Open Sans" panose="020B0606030504020204" pitchFamily="34" charset="0"/>
                <a:cs typeface="Open Sans" panose="020B0606030504020204" pitchFamily="34" charset="0"/>
              </a:rPr>
              <a:t>Une</a:t>
            </a:r>
            <a:r>
              <a:rPr lang="fr-FR" i="1" kern="50" dirty="0">
                <a:effectLst/>
                <a:latin typeface="Open Sans" panose="020B0606030504020204" pitchFamily="34" charset="0"/>
                <a:ea typeface="Open Sans" panose="020B0606030504020204" pitchFamily="34" charset="0"/>
                <a:cs typeface="Open Sans" panose="020B0606030504020204" pitchFamily="34" charset="0"/>
              </a:rPr>
              <a:t> </a:t>
            </a:r>
            <a:r>
              <a:rPr lang="fr-FR" kern="50" dirty="0">
                <a:effectLst/>
                <a:latin typeface="Open Sans" panose="020B0606030504020204" pitchFamily="34" charset="0"/>
                <a:ea typeface="Open Sans" panose="020B0606030504020204" pitchFamily="34" charset="0"/>
                <a:cs typeface="Open Sans" panose="020B0606030504020204" pitchFamily="34" charset="0"/>
              </a:rPr>
              <a:t>couche</a:t>
            </a:r>
            <a:r>
              <a:rPr lang="fr-FR" b="1" kern="50" dirty="0">
                <a:effectLst/>
                <a:latin typeface="Open Sans" panose="020B0606030504020204" pitchFamily="34" charset="0"/>
                <a:ea typeface="Open Sans" panose="020B0606030504020204" pitchFamily="34" charset="0"/>
                <a:cs typeface="Open Sans" panose="020B0606030504020204" pitchFamily="34" charset="0"/>
              </a:rPr>
              <a:t> </a:t>
            </a:r>
            <a:r>
              <a:rPr lang="fr-FR" b="1" kern="50" dirty="0" err="1">
                <a:effectLst/>
                <a:latin typeface="Open Sans" panose="020B0606030504020204" pitchFamily="34" charset="0"/>
                <a:ea typeface="Open Sans" panose="020B0606030504020204" pitchFamily="34" charset="0"/>
                <a:cs typeface="Open Sans" panose="020B0606030504020204" pitchFamily="34" charset="0"/>
              </a:rPr>
              <a:t>entity</a:t>
            </a:r>
            <a:r>
              <a:rPr lang="fr-FR" kern="50" dirty="0">
                <a:effectLst/>
                <a:latin typeface="Open Sans" panose="020B0606030504020204" pitchFamily="34" charset="0"/>
                <a:ea typeface="Open Sans" panose="020B0606030504020204" pitchFamily="34" charset="0"/>
                <a:cs typeface="Open Sans" panose="020B0606030504020204" pitchFamily="34" charset="0"/>
              </a:rPr>
              <a:t> : implémentation des entités-objets métiers correspondants aux différentes tables de la base de données (</a:t>
            </a:r>
            <a:r>
              <a:rPr lang="fr-FR" kern="50" dirty="0" err="1">
                <a:effectLst/>
                <a:latin typeface="Open Sans" panose="020B0606030504020204" pitchFamily="34" charset="0"/>
                <a:ea typeface="Open Sans" panose="020B0606030504020204" pitchFamily="34" charset="0"/>
                <a:cs typeface="Open Sans" panose="020B0606030504020204" pitchFamily="34" charset="0"/>
              </a:rPr>
              <a:t>cf</a:t>
            </a:r>
            <a:r>
              <a:rPr lang="fr-FR" kern="50" dirty="0">
                <a:effectLst/>
                <a:latin typeface="Open Sans" panose="020B0606030504020204" pitchFamily="34" charset="0"/>
                <a:ea typeface="Open Sans" panose="020B0606030504020204" pitchFamily="34" charset="0"/>
                <a:cs typeface="Open Sans" panose="020B0606030504020204" pitchFamily="34" charset="0"/>
              </a:rPr>
              <a:t> modèle physique de données).</a:t>
            </a:r>
          </a:p>
          <a:p>
            <a:pPr marL="742950" lvl="1" indent="-285750" algn="just">
              <a:spcAft>
                <a:spcPts val="600"/>
              </a:spcAft>
              <a:buFont typeface="Wingdings" panose="05000000000000000000" pitchFamily="2" charset="2"/>
              <a:buChar char="§"/>
              <a:tabLst>
                <a:tab pos="678815" algn="l"/>
              </a:tabLst>
            </a:pPr>
            <a:r>
              <a:rPr lang="fr-FR" kern="50" dirty="0">
                <a:effectLst/>
                <a:latin typeface="Open Sans" panose="020B0606030504020204" pitchFamily="34" charset="0"/>
                <a:ea typeface="Open Sans" panose="020B0606030504020204" pitchFamily="34" charset="0"/>
                <a:cs typeface="Open Sans" panose="020B0606030504020204" pitchFamily="34" charset="0"/>
              </a:rPr>
              <a:t>Une couche </a:t>
            </a:r>
            <a:r>
              <a:rPr lang="fr-FR" b="1" kern="50" dirty="0">
                <a:effectLst/>
                <a:latin typeface="Open Sans" panose="020B0606030504020204" pitchFamily="34" charset="0"/>
                <a:ea typeface="Open Sans" panose="020B0606030504020204" pitchFamily="34" charset="0"/>
                <a:cs typeface="Open Sans" panose="020B0606030504020204" pitchFamily="34" charset="0"/>
              </a:rPr>
              <a:t>repository</a:t>
            </a:r>
            <a:r>
              <a:rPr lang="fr-FR" kern="50" dirty="0">
                <a:effectLst/>
                <a:latin typeface="Open Sans" panose="020B0606030504020204" pitchFamily="34" charset="0"/>
                <a:ea typeface="Open Sans" panose="020B0606030504020204" pitchFamily="34" charset="0"/>
                <a:cs typeface="Open Sans" panose="020B0606030504020204" pitchFamily="34" charset="0"/>
              </a:rPr>
              <a:t> : gère l’envoie de requêtes à la base de données.</a:t>
            </a:r>
          </a:p>
          <a:p>
            <a:pPr marL="342900" lvl="0" indent="-342900" algn="just">
              <a:spcAft>
                <a:spcPts val="600"/>
              </a:spcAft>
              <a:buFont typeface="Wingdings" panose="05000000000000000000" pitchFamily="2" charset="2"/>
              <a:buChar char=""/>
              <a:tabLst>
                <a:tab pos="678815" algn="l"/>
              </a:tabLst>
            </a:pPr>
            <a:endParaRPr lang="fr-FR" sz="1800" kern="50" dirty="0">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6069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4CC4A7D-7CED-4949-8351-C7641FE4976E}"/>
              </a:ext>
            </a:extLst>
          </p:cNvPr>
          <p:cNvSpPr>
            <a:spLocks noGrp="1"/>
          </p:cNvSpPr>
          <p:nvPr>
            <p:ph type="title"/>
          </p:nvPr>
        </p:nvSpPr>
        <p:spPr>
          <a:xfrm>
            <a:off x="838200" y="114007"/>
            <a:ext cx="10515600" cy="567030"/>
          </a:xfrm>
        </p:spPr>
        <p:txBody>
          <a:bodyPr>
            <a:normAutofit fontScale="90000"/>
          </a:bodyPr>
          <a:lstStyle/>
          <a:p>
            <a:r>
              <a:rPr lang="fr-FR" sz="4400" b="1" u="sng" dirty="0"/>
              <a:t>Les couches exemple : emprunt-service</a:t>
            </a:r>
            <a:endParaRPr lang="fr-FR" dirty="0"/>
          </a:p>
        </p:txBody>
      </p:sp>
      <p:pic>
        <p:nvPicPr>
          <p:cNvPr id="10" name="Espace réservé du contenu 9">
            <a:extLst>
              <a:ext uri="{FF2B5EF4-FFF2-40B4-BE49-F238E27FC236}">
                <a16:creationId xmlns:a16="http://schemas.microsoft.com/office/drawing/2014/main" id="{095329C5-ACAF-4505-A468-400C37A10D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845660"/>
            <a:ext cx="2526437" cy="5808646"/>
          </a:xfrm>
        </p:spPr>
      </p:pic>
      <p:pic>
        <p:nvPicPr>
          <p:cNvPr id="7" name="Espace réservé du contenu 6">
            <a:extLst>
              <a:ext uri="{FF2B5EF4-FFF2-40B4-BE49-F238E27FC236}">
                <a16:creationId xmlns:a16="http://schemas.microsoft.com/office/drawing/2014/main" id="{0E47CF2F-D9F5-4657-9572-9CD1FEAE39B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650944" y="845660"/>
            <a:ext cx="7713239" cy="4223490"/>
          </a:xfrm>
        </p:spPr>
      </p:pic>
    </p:spTree>
    <p:extLst>
      <p:ext uri="{BB962C8B-B14F-4D97-AF65-F5344CB8AC3E}">
        <p14:creationId xmlns:p14="http://schemas.microsoft.com/office/powerpoint/2010/main" val="91186979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807</Words>
  <Application>Microsoft Office PowerPoint</Application>
  <PresentationFormat>Grand écran</PresentationFormat>
  <Paragraphs>70</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Open Sans</vt:lpstr>
      <vt:lpstr>Wingdings</vt:lpstr>
      <vt:lpstr>Thème Office</vt:lpstr>
      <vt:lpstr>OC-P7-Bibliotheque</vt:lpstr>
      <vt:lpstr>Présentation PowerPoint</vt:lpstr>
      <vt:lpstr>Conception fonctionnelle : Cas d’Utilisation</vt:lpstr>
      <vt:lpstr>Présentation PowerPoint</vt:lpstr>
      <vt:lpstr>Conception technique</vt:lpstr>
      <vt:lpstr>Conception technique</vt:lpstr>
      <vt:lpstr>Les modules :</vt:lpstr>
      <vt:lpstr>Les couches :</vt:lpstr>
      <vt:lpstr>Les couches exemple : emprunt-service</vt:lpstr>
      <vt:lpstr>La base de donnée :</vt:lpstr>
      <vt:lpstr>La base de donnée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OC-P7-Bibliotheque</dc:title>
  <dc:creator>thomas pretet</dc:creator>
  <cp:lastModifiedBy>thomas pretet</cp:lastModifiedBy>
  <cp:revision>8</cp:revision>
  <dcterms:created xsi:type="dcterms:W3CDTF">2021-06-28T10:05:21Z</dcterms:created>
  <dcterms:modified xsi:type="dcterms:W3CDTF">2021-06-28T12:09:28Z</dcterms:modified>
</cp:coreProperties>
</file>