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8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8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5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1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5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5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F98D-4D75-49B3-A32A-1651742A1BFB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35CD-983D-4BEB-9319-D3AB67C7E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27418" y="459509"/>
            <a:ext cx="1967345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TradingFramework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2615071" y="431802"/>
            <a:ext cx="1242291" cy="48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Config.ini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302187" y="2142841"/>
            <a:ext cx="1200727" cy="51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Strat</a:t>
            </a:r>
            <a:r>
              <a:rPr lang="de-DE" dirty="0" smtClean="0"/>
              <a:t> 1</a:t>
            </a:r>
            <a:endParaRPr lang="en-GB" dirty="0"/>
          </a:p>
        </p:txBody>
      </p:sp>
      <p:sp>
        <p:nvSpPr>
          <p:cNvPr id="9" name="Rechteck 8"/>
          <p:cNvSpPr/>
          <p:nvPr/>
        </p:nvSpPr>
        <p:spPr>
          <a:xfrm>
            <a:off x="2305676" y="3077903"/>
            <a:ext cx="1200727" cy="51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Strat</a:t>
            </a:r>
            <a:r>
              <a:rPr lang="de-DE" dirty="0" smtClean="0"/>
              <a:t> n</a:t>
            </a:r>
            <a:endParaRPr lang="en-GB" dirty="0"/>
          </a:p>
        </p:txBody>
      </p:sp>
      <p:cxnSp>
        <p:nvCxnSpPr>
          <p:cNvPr id="13" name="Gewinkelte Verbindung 12"/>
          <p:cNvCxnSpPr>
            <a:stCxn id="5" idx="3"/>
            <a:endCxn id="4" idx="1"/>
          </p:cNvCxnSpPr>
          <p:nvPr/>
        </p:nvCxnSpPr>
        <p:spPr>
          <a:xfrm>
            <a:off x="3857362" y="674256"/>
            <a:ext cx="770056" cy="13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8" idx="3"/>
            <a:endCxn id="18" idx="1"/>
          </p:cNvCxnSpPr>
          <p:nvPr/>
        </p:nvCxnSpPr>
        <p:spPr>
          <a:xfrm flipV="1">
            <a:off x="3502914" y="1572491"/>
            <a:ext cx="354448" cy="826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857362" y="1316183"/>
            <a:ext cx="1200727" cy="51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depot</a:t>
            </a:r>
            <a:endParaRPr lang="en-GB" dirty="0"/>
          </a:p>
        </p:txBody>
      </p:sp>
      <p:cxnSp>
        <p:nvCxnSpPr>
          <p:cNvPr id="22" name="Gewinkelte Verbindung 21"/>
          <p:cNvCxnSpPr>
            <a:stCxn id="92" idx="3"/>
            <a:endCxn id="18" idx="1"/>
          </p:cNvCxnSpPr>
          <p:nvPr/>
        </p:nvCxnSpPr>
        <p:spPr>
          <a:xfrm>
            <a:off x="3502915" y="1544782"/>
            <a:ext cx="354447" cy="27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300702" y="4012965"/>
            <a:ext cx="145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Create Signal</a:t>
            </a:r>
            <a:endParaRPr lang="en-GB" dirty="0"/>
          </a:p>
        </p:txBody>
      </p:sp>
      <p:sp>
        <p:nvSpPr>
          <p:cNvPr id="28" name="Rechteck 27"/>
          <p:cNvSpPr/>
          <p:nvPr/>
        </p:nvSpPr>
        <p:spPr>
          <a:xfrm>
            <a:off x="415094" y="1300019"/>
            <a:ext cx="1417784" cy="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datastream</a:t>
            </a:r>
            <a:endParaRPr lang="en-GB" dirty="0"/>
          </a:p>
        </p:txBody>
      </p:sp>
      <p:cxnSp>
        <p:nvCxnSpPr>
          <p:cNvPr id="29" name="Gewinkelte Verbindung 28"/>
          <p:cNvCxnSpPr>
            <a:stCxn id="28" idx="3"/>
            <a:endCxn id="92" idx="1"/>
          </p:cNvCxnSpPr>
          <p:nvPr/>
        </p:nvCxnSpPr>
        <p:spPr>
          <a:xfrm flipV="1">
            <a:off x="1832878" y="1544782"/>
            <a:ext cx="469310" cy="20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901209" y="4012965"/>
            <a:ext cx="145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trades</a:t>
            </a:r>
            <a:endParaRPr lang="en-GB" dirty="0"/>
          </a:p>
        </p:txBody>
      </p:sp>
      <p:sp>
        <p:nvSpPr>
          <p:cNvPr id="69" name="Textfeld 68"/>
          <p:cNvSpPr txBox="1"/>
          <p:nvPr/>
        </p:nvSpPr>
        <p:spPr>
          <a:xfrm>
            <a:off x="713263" y="4012965"/>
            <a:ext cx="158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Provides</a:t>
            </a:r>
            <a:r>
              <a:rPr lang="de-DE" dirty="0" smtClean="0"/>
              <a:t> Data</a:t>
            </a:r>
            <a:endParaRPr lang="en-GB" dirty="0"/>
          </a:p>
        </p:txBody>
      </p:sp>
      <p:cxnSp>
        <p:nvCxnSpPr>
          <p:cNvPr id="82" name="Gewinkelte Verbindung 81"/>
          <p:cNvCxnSpPr>
            <a:stCxn id="4" idx="2"/>
            <a:endCxn id="28" idx="0"/>
          </p:cNvCxnSpPr>
          <p:nvPr/>
        </p:nvCxnSpPr>
        <p:spPr>
          <a:xfrm rot="5400000">
            <a:off x="3175885" y="-1135188"/>
            <a:ext cx="383309" cy="4487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4" idx="2"/>
            <a:endCxn id="18" idx="0"/>
          </p:cNvCxnSpPr>
          <p:nvPr/>
        </p:nvCxnSpPr>
        <p:spPr>
          <a:xfrm rot="5400000">
            <a:off x="4834673" y="539764"/>
            <a:ext cx="399473" cy="1153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2302188" y="1288474"/>
            <a:ext cx="1200727" cy="512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strategies</a:t>
            </a:r>
            <a:endParaRPr lang="en-GB" dirty="0"/>
          </a:p>
        </p:txBody>
      </p:sp>
      <p:cxnSp>
        <p:nvCxnSpPr>
          <p:cNvPr id="93" name="Gewinkelte Verbindung 92"/>
          <p:cNvCxnSpPr>
            <a:stCxn id="4" idx="2"/>
            <a:endCxn id="92" idx="0"/>
          </p:cNvCxnSpPr>
          <p:nvPr/>
        </p:nvCxnSpPr>
        <p:spPr>
          <a:xfrm rot="5400000">
            <a:off x="4070940" y="-251677"/>
            <a:ext cx="371764" cy="27085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winkelte Verbindung 95"/>
          <p:cNvCxnSpPr>
            <a:stCxn id="92" idx="2"/>
            <a:endCxn id="8" idx="0"/>
          </p:cNvCxnSpPr>
          <p:nvPr/>
        </p:nvCxnSpPr>
        <p:spPr>
          <a:xfrm rot="5400000">
            <a:off x="2731677" y="1971965"/>
            <a:ext cx="3417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8" idx="2"/>
            <a:endCxn id="9" idx="0"/>
          </p:cNvCxnSpPr>
          <p:nvPr/>
        </p:nvCxnSpPr>
        <p:spPr>
          <a:xfrm rot="16200000" flipH="1">
            <a:off x="2693072" y="2864935"/>
            <a:ext cx="422446" cy="34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6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 Zieße</dc:creator>
  <cp:lastModifiedBy>Mark Zieße</cp:lastModifiedBy>
  <cp:revision>3</cp:revision>
  <dcterms:created xsi:type="dcterms:W3CDTF">2023-11-02T19:21:53Z</dcterms:created>
  <dcterms:modified xsi:type="dcterms:W3CDTF">2023-11-02T19:36:05Z</dcterms:modified>
</cp:coreProperties>
</file>