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5"/>
  </p:notesMasterIdLst>
  <p:handoutMasterIdLst>
    <p:handoutMasterId r:id="rId6"/>
  </p:handoutMasterIdLst>
  <p:sldIdLst>
    <p:sldId id="676" r:id="rId3"/>
    <p:sldId id="677" r:id="rId4"/>
  </p:sldIdLst>
  <p:sldSz cx="9144000" cy="6858000" type="screen4x3"/>
  <p:notesSz cx="9601200" cy="7315200"/>
  <p:custDataLst>
    <p:tags r:id="rId7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42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9/8/2010 5:16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9/8/2010 5:16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9/8/2010 5:16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Not Only SQL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156966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</a:t>
            </a:r>
            <a:r>
              <a:rPr lang="en-US" b="1" dirty="0" smtClean="0">
                <a:solidFill>
                  <a:schemeClr val="tx2"/>
                </a:solidFill>
              </a:rPr>
              <a:t>Lozano</a:t>
            </a:r>
          </a:p>
          <a:p>
            <a:pPr eaLnBrk="1" hangingPunct="1"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javier@lozanotek.com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@</a:t>
            </a:r>
            <a:r>
              <a:rPr lang="en-US" sz="2800" dirty="0" err="1" smtClean="0">
                <a:solidFill>
                  <a:schemeClr val="tx2"/>
                </a:solidFill>
              </a:rPr>
              <a:t>jglozano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3511</TotalTime>
  <Words>21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lozanotek_template</vt:lpstr>
      <vt:lpstr>Custom Design</vt:lpstr>
      <vt:lpstr>Not Only SQL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128</cp:revision>
  <dcterms:created xsi:type="dcterms:W3CDTF">2010-08-26T02:02:00Z</dcterms:created>
  <dcterms:modified xsi:type="dcterms:W3CDTF">2010-09-08T22:19:18Z</dcterms:modified>
</cp:coreProperties>
</file>