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6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2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1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EF4BD-CEF5-4210-B091-DF7A7F796D9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16FA-C89C-4AFD-AD25-61F0CFF3A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5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GAM(E)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524000" y="40592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G – Game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A – At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M – master PC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(E) – (Essential understanding Linux teams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26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 чем эта игра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>
          <a:xfrm>
            <a:off x="444500" y="1825624"/>
            <a:ext cx="11277600" cy="44608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быть честным, у игры изначально и до сих пор нет особого сюжета.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Это игра в жанре текстового </a:t>
            </a:r>
            <a:r>
              <a:rPr lang="ru-RU" dirty="0" err="1" smtClean="0">
                <a:solidFill>
                  <a:schemeClr val="bg1"/>
                </a:solidFill>
              </a:rPr>
              <a:t>квеста</a:t>
            </a:r>
            <a:r>
              <a:rPr lang="ru-RU" dirty="0" smtClean="0">
                <a:solidFill>
                  <a:schemeClr val="bg1"/>
                </a:solidFill>
              </a:rPr>
              <a:t>, где Вы будете играть за системного администратора, используя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командную строку </a:t>
            </a:r>
            <a:r>
              <a:rPr lang="en-US" dirty="0" err="1" smtClean="0">
                <a:solidFill>
                  <a:schemeClr val="bg1"/>
                </a:solidFill>
              </a:rPr>
              <a:t>linux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Gameplay </a:t>
            </a:r>
            <a:r>
              <a:rPr lang="ru-RU" dirty="0" smtClean="0">
                <a:solidFill>
                  <a:schemeClr val="bg1"/>
                </a:solidFill>
              </a:rPr>
              <a:t>и Управление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101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49700" y="1690688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Геймплэй</a:t>
            </a:r>
            <a:r>
              <a:rPr lang="ru-RU" dirty="0" smtClean="0">
                <a:solidFill>
                  <a:schemeClr val="bg1"/>
                </a:solidFill>
              </a:rPr>
              <a:t>, буду честен, довольно скучен. Для управления Вы будете использовать несколько кнопок и клавиатуру. Вас ждет несколько сюжетных заданий и два варианта концовки.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6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Чем выделяется эта игра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коротко — экономией памяти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более развернуто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В приложении не используется рисование новых </a:t>
            </a:r>
            <a:r>
              <a:rPr lang="en-US" dirty="0" smtClean="0">
                <a:solidFill>
                  <a:schemeClr val="bg1"/>
                </a:solidFill>
              </a:rPr>
              <a:t>activity</a:t>
            </a:r>
            <a:r>
              <a:rPr lang="ru-RU" dirty="0" smtClean="0">
                <a:solidFill>
                  <a:schemeClr val="bg1"/>
                </a:solidFill>
              </a:rPr>
              <a:t>, а вместо этого всё действие происходит на одной. Это экономит память и ресурсы устройства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(в перспективе)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Планы на развитие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Планируется добавление возможности сменить тему оформления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Добавление </a:t>
            </a:r>
            <a:r>
              <a:rPr lang="en-US" dirty="0" smtClean="0">
                <a:solidFill>
                  <a:schemeClr val="bg1"/>
                </a:solidFill>
              </a:rPr>
              <a:t>DLC</a:t>
            </a:r>
            <a:r>
              <a:rPr lang="ru-RU" dirty="0" smtClean="0">
                <a:solidFill>
                  <a:schemeClr val="bg1"/>
                </a:solidFill>
              </a:rPr>
              <a:t> (за отдельную плату)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56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Для ознакомления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Ознакомиться с приложением Вы можете по ссылке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https://github.com/DocRedFo/Game/tree/master/app/app-debug.apk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260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165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GAM(E)</vt:lpstr>
      <vt:lpstr>О чем эта игра?</vt:lpstr>
      <vt:lpstr>Gameplay и Управление</vt:lpstr>
      <vt:lpstr>Чем выделяется эта игра?</vt:lpstr>
      <vt:lpstr>Планы на развитие проекта</vt:lpstr>
      <vt:lpstr>Для ознакомления</vt:lpstr>
    </vt:vector>
  </TitlesOfParts>
  <Company>Google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</dc:title>
  <dc:creator>Admin</dc:creator>
  <cp:lastModifiedBy>Admin</cp:lastModifiedBy>
  <cp:revision>9</cp:revision>
  <dcterms:created xsi:type="dcterms:W3CDTF">2020-02-05T06:33:11Z</dcterms:created>
  <dcterms:modified xsi:type="dcterms:W3CDTF">2020-02-05T08:42:24Z</dcterms:modified>
</cp:coreProperties>
</file>