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don Thomson-Merriman" userId="b58f06f2fbde715b" providerId="LiveId" clId="{15B50B51-5699-444E-823D-FB5D40B8EE4B}"/>
    <pc:docChg chg="modSld">
      <pc:chgData name="London Thomson-Merriman" userId="b58f06f2fbde715b" providerId="LiveId" clId="{15B50B51-5699-444E-823D-FB5D40B8EE4B}" dt="2023-07-28T16:47:46.969" v="216" actId="20577"/>
      <pc:docMkLst>
        <pc:docMk/>
      </pc:docMkLst>
      <pc:sldChg chg="modSp mod">
        <pc:chgData name="London Thomson-Merriman" userId="b58f06f2fbde715b" providerId="LiveId" clId="{15B50B51-5699-444E-823D-FB5D40B8EE4B}" dt="2023-07-28T16:45:12.645" v="139" actId="20577"/>
        <pc:sldMkLst>
          <pc:docMk/>
          <pc:sldMk cId="909862315" sldId="257"/>
        </pc:sldMkLst>
        <pc:spChg chg="mod">
          <ac:chgData name="London Thomson-Merriman" userId="b58f06f2fbde715b" providerId="LiveId" clId="{15B50B51-5699-444E-823D-FB5D40B8EE4B}" dt="2023-07-28T16:45:12.645" v="139" actId="20577"/>
          <ac:spMkLst>
            <pc:docMk/>
            <pc:sldMk cId="909862315" sldId="257"/>
            <ac:spMk id="3" creationId="{B59F2C7F-F4F4-0BBE-10DC-21A627A34405}"/>
          </ac:spMkLst>
        </pc:spChg>
      </pc:sldChg>
      <pc:sldChg chg="modSp mod">
        <pc:chgData name="London Thomson-Merriman" userId="b58f06f2fbde715b" providerId="LiveId" clId="{15B50B51-5699-444E-823D-FB5D40B8EE4B}" dt="2023-07-28T16:47:46.969" v="216" actId="20577"/>
        <pc:sldMkLst>
          <pc:docMk/>
          <pc:sldMk cId="3326424207" sldId="258"/>
        </pc:sldMkLst>
        <pc:spChg chg="mod">
          <ac:chgData name="London Thomson-Merriman" userId="b58f06f2fbde715b" providerId="LiveId" clId="{15B50B51-5699-444E-823D-FB5D40B8EE4B}" dt="2023-07-28T16:47:46.969" v="216" actId="20577"/>
          <ac:spMkLst>
            <pc:docMk/>
            <pc:sldMk cId="3326424207" sldId="258"/>
            <ac:spMk id="3" creationId="{AC9EA7F9-1605-0E6D-1C8F-5077F7383D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July 28,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9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July 28,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9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July 28,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64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-2.galvanize.com/curriculum-download/0c86c7c4bb3bd1a0e0284d49d333a8c0/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C08F0-3250-4626-5724-360406616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US" dirty="0"/>
              <a:t>Banking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5B561-345F-4636-13E8-5D364686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Ben MacDonald</a:t>
            </a:r>
          </a:p>
          <a:p>
            <a:r>
              <a:rPr lang="en-US" dirty="0"/>
              <a:t>Austin Youngblood</a:t>
            </a:r>
          </a:p>
          <a:p>
            <a:r>
              <a:rPr lang="en-US" dirty="0" err="1"/>
              <a:t>Joshlyn</a:t>
            </a:r>
            <a:r>
              <a:rPr lang="en-US" dirty="0"/>
              <a:t> Jamerson</a:t>
            </a:r>
          </a:p>
          <a:p>
            <a:r>
              <a:rPr lang="en-US" dirty="0"/>
              <a:t>LTM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354B74EC-9C03-8AC0-5EBC-A92289017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39" r="-1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8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14BD-CECC-F9B1-6D22-6977A921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2C7F-F4F4-0BBE-10DC-21A627A3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 (H0): There is no significant difference the effect of loan length has on the interest rate.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Alternative Hypothesis (H1): There is a significant difference the effect of loan length has on interest rates.</a:t>
            </a:r>
          </a:p>
        </p:txBody>
      </p:sp>
    </p:spTree>
    <p:extLst>
      <p:ext uri="{BB962C8B-B14F-4D97-AF65-F5344CB8AC3E}">
        <p14:creationId xmlns:p14="http://schemas.microsoft.com/office/powerpoint/2010/main" val="90986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B9BE-440A-FFB6-48CA-E878565D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A7F9-1605-0E6D-1C8F-5077F738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features we chose to work with were:</a:t>
            </a:r>
          </a:p>
          <a:p>
            <a:pPr lvl="1"/>
            <a:r>
              <a:rPr lang="en-US" dirty="0"/>
              <a:t>Interest rate as the target and Loan Length as the feature</a:t>
            </a:r>
          </a:p>
          <a:p>
            <a:r>
              <a:rPr lang="en-US" dirty="0"/>
              <a:t>The features were numeric except for FICO range</a:t>
            </a:r>
          </a:p>
          <a:p>
            <a:pPr lvl="1"/>
            <a:r>
              <a:rPr lang="en-US" dirty="0"/>
              <a:t>We parsed out the lower and upper range numbers and took the mean for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6299-0FC1-F9B3-B1B8-EC7195E8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CA56-FBDD-5D75-CF00-9502FC9E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we used</a:t>
            </a:r>
          </a:p>
          <a:p>
            <a:pPr lvl="1"/>
            <a:r>
              <a:rPr lang="en-US" dirty="0"/>
              <a:t>A</a:t>
            </a:r>
          </a:p>
          <a:p>
            <a:r>
              <a:rPr lang="en-US" dirty="0"/>
              <a:t>Model results</a:t>
            </a:r>
          </a:p>
          <a:p>
            <a:pPr lvl="1"/>
            <a:r>
              <a:rPr lang="en-US" dirty="0"/>
              <a:t>B</a:t>
            </a:r>
          </a:p>
          <a:p>
            <a:r>
              <a:rPr lang="en-US" dirty="0"/>
              <a:t>What this means</a:t>
            </a:r>
          </a:p>
          <a:p>
            <a:pPr lvl="1"/>
            <a:r>
              <a:rPr lang="en-US" dirty="0"/>
              <a:t>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9EBB-BD93-54A6-14B4-42A68714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6C78-04ED-398B-5DD3-9D8F6238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https://learn-2.galvanize.com/curriculum-download/0c86c7c4bb3bd1a0e0284d49d333a8c0/csv</a:t>
            </a:r>
            <a:endParaRPr lang="en-US" dirty="0"/>
          </a:p>
          <a:p>
            <a:r>
              <a:rPr lang="en-US" dirty="0"/>
              <a:t>Contact Info</a:t>
            </a:r>
          </a:p>
          <a:p>
            <a:pPr lvl="1"/>
            <a:r>
              <a:rPr lang="en-US" dirty="0"/>
              <a:t>Austin Youngblood - Austin.m.youngblood@gmail.com</a:t>
            </a:r>
          </a:p>
          <a:p>
            <a:pPr lvl="1"/>
            <a:r>
              <a:rPr lang="en-US" dirty="0"/>
              <a:t>Ben MacDonald - Benjamin.t.macdonald.mil@army.mil</a:t>
            </a:r>
          </a:p>
          <a:p>
            <a:pPr lvl="1"/>
            <a:r>
              <a:rPr lang="en-US" dirty="0" err="1"/>
              <a:t>Joshlyn</a:t>
            </a:r>
            <a:r>
              <a:rPr lang="en-US" dirty="0"/>
              <a:t> Jamerson - Joshlyn.jamerson@spaceforce.mil</a:t>
            </a:r>
          </a:p>
          <a:p>
            <a:pPr lvl="1"/>
            <a:r>
              <a:rPr lang="en-US" dirty="0"/>
              <a:t>LTM – London.thomson_merriman@spaceforce.mil</a:t>
            </a:r>
          </a:p>
        </p:txBody>
      </p:sp>
    </p:spTree>
    <p:extLst>
      <p:ext uri="{BB962C8B-B14F-4D97-AF65-F5344CB8AC3E}">
        <p14:creationId xmlns:p14="http://schemas.microsoft.com/office/powerpoint/2010/main" val="342525392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2F3"/>
      </a:lt2>
      <a:accent1>
        <a:srgbClr val="D6763A"/>
      </a:accent1>
      <a:accent2>
        <a:srgbClr val="C4282E"/>
      </a:accent2>
      <a:accent3>
        <a:srgbClr val="D63A80"/>
      </a:accent3>
      <a:accent4>
        <a:srgbClr val="C428AF"/>
      </a:accent4>
      <a:accent5>
        <a:srgbClr val="A93AD6"/>
      </a:accent5>
      <a:accent6>
        <a:srgbClr val="5D30C6"/>
      </a:accent6>
      <a:hlink>
        <a:srgbClr val="B03FB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Rockwell Nova Light</vt:lpstr>
      <vt:lpstr>The Hand Extrablack</vt:lpstr>
      <vt:lpstr>BlobVTI</vt:lpstr>
      <vt:lpstr>Banking EDA</vt:lpstr>
      <vt:lpstr>Hypotheses </vt:lpstr>
      <vt:lpstr>The data</vt:lpstr>
      <vt:lpstr>The process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EDA</dc:title>
  <dc:creator>London Thomson-Merriman</dc:creator>
  <cp:lastModifiedBy>London Thomson-Merriman</cp:lastModifiedBy>
  <cp:revision>1</cp:revision>
  <dcterms:created xsi:type="dcterms:W3CDTF">2023-07-28T14:24:08Z</dcterms:created>
  <dcterms:modified xsi:type="dcterms:W3CDTF">2023-07-28T16:47:50Z</dcterms:modified>
</cp:coreProperties>
</file>