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Friday, July 28,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6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9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Friday, July 28,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4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Friday, July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Friday, July 28,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4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-2.galvanize.com/curriculum-download/0c86c7c4bb3bd1a0e0284d49d333a8c0/cs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C08F0-3250-4626-5724-360406616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/>
              <a:t>Banking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5B561-345F-4636-13E8-5D364686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Ben MacDonald</a:t>
            </a:r>
          </a:p>
          <a:p>
            <a:r>
              <a:rPr lang="en-US" dirty="0"/>
              <a:t>Austin Youngblood</a:t>
            </a:r>
          </a:p>
          <a:p>
            <a:r>
              <a:rPr lang="en-US" dirty="0" err="1"/>
              <a:t>Joshlyn</a:t>
            </a:r>
            <a:r>
              <a:rPr lang="en-US" dirty="0"/>
              <a:t> Jamerson</a:t>
            </a:r>
          </a:p>
          <a:p>
            <a:r>
              <a:rPr lang="en-US" dirty="0"/>
              <a:t>LTM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54B74EC-9C03-8AC0-5EBC-A92289017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39" r="-1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8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14BD-CECC-F9B1-6D22-6977A921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2C7F-F4F4-0BBE-10DC-21A627A3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Hypothesis (H0): There is no significant difference in the effect of individual features on the target variable.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Alternative Hypothesis (H1): There is a significant difference in the effect of at least one feature on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90986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B9BE-440A-FFB6-48CA-E878565D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A7F9-1605-0E6D-1C8F-5077F738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features we chose to work with were:</a:t>
            </a:r>
          </a:p>
          <a:p>
            <a:pPr lvl="1"/>
            <a:r>
              <a:rPr lang="en-US" dirty="0"/>
              <a:t>All of them</a:t>
            </a:r>
          </a:p>
          <a:p>
            <a:r>
              <a:rPr lang="en-US" dirty="0"/>
              <a:t>The features were numeric except for FICO range</a:t>
            </a:r>
          </a:p>
          <a:p>
            <a:pPr lvl="1"/>
            <a:r>
              <a:rPr lang="en-US" dirty="0"/>
              <a:t>We parsed out the lower and upper range numbers and took the mean for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4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6299-0FC1-F9B3-B1B8-EC7195E8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CA56-FBDD-5D75-CF00-9502FC9E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we used</a:t>
            </a:r>
          </a:p>
          <a:p>
            <a:pPr lvl="1"/>
            <a:r>
              <a:rPr lang="en-US" dirty="0"/>
              <a:t>A</a:t>
            </a:r>
          </a:p>
          <a:p>
            <a:r>
              <a:rPr lang="en-US" dirty="0"/>
              <a:t>Model results</a:t>
            </a:r>
          </a:p>
          <a:p>
            <a:pPr lvl="1"/>
            <a:r>
              <a:rPr lang="en-US" dirty="0"/>
              <a:t>B</a:t>
            </a:r>
          </a:p>
          <a:p>
            <a:r>
              <a:rPr lang="en-US" dirty="0"/>
              <a:t>What this means</a:t>
            </a:r>
          </a:p>
          <a:p>
            <a:pPr lvl="1"/>
            <a:r>
              <a:rPr lang="en-US" dirty="0"/>
              <a:t>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52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EBB-BD93-54A6-14B4-42A68714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6C78-04ED-398B-5DD3-9D8F62382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https://learn-2.galvanize.com/curriculum-download/0c86c7c4bb3bd1a0e0284d49d333a8c0/csv</a:t>
            </a:r>
            <a:endParaRPr lang="en-US" dirty="0"/>
          </a:p>
          <a:p>
            <a:r>
              <a:rPr lang="en-US" dirty="0"/>
              <a:t>Contact Info</a:t>
            </a:r>
          </a:p>
          <a:p>
            <a:pPr lvl="1"/>
            <a:r>
              <a:rPr lang="en-US" dirty="0"/>
              <a:t>Austin Youngblood </a:t>
            </a:r>
            <a:r>
              <a:rPr lang="en-US"/>
              <a:t>- Austin</a:t>
            </a:r>
            <a:r>
              <a:rPr lang="en-US" dirty="0"/>
              <a:t>.m.youngblood@gmail.com</a:t>
            </a:r>
          </a:p>
          <a:p>
            <a:pPr lvl="1"/>
            <a:r>
              <a:rPr lang="en-US" dirty="0"/>
              <a:t>Ben MacDonald - Benjamin.t.macdonald.mil@army.mil</a:t>
            </a:r>
          </a:p>
          <a:p>
            <a:pPr lvl="1"/>
            <a:r>
              <a:rPr lang="en-US" dirty="0" err="1"/>
              <a:t>Joshlyn</a:t>
            </a:r>
            <a:r>
              <a:rPr lang="en-US" dirty="0"/>
              <a:t> Jamerson - Joshlyn.jamerson@spaceforce.mil</a:t>
            </a:r>
          </a:p>
          <a:p>
            <a:pPr lvl="1"/>
            <a:r>
              <a:rPr lang="en-US" dirty="0"/>
              <a:t>LTM – London.thomson_merriman@spaceforce.mil</a:t>
            </a:r>
          </a:p>
        </p:txBody>
      </p:sp>
    </p:spTree>
    <p:extLst>
      <p:ext uri="{BB962C8B-B14F-4D97-AF65-F5344CB8AC3E}">
        <p14:creationId xmlns:p14="http://schemas.microsoft.com/office/powerpoint/2010/main" val="34252539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2F3"/>
      </a:lt2>
      <a:accent1>
        <a:srgbClr val="D6763A"/>
      </a:accent1>
      <a:accent2>
        <a:srgbClr val="C4282E"/>
      </a:accent2>
      <a:accent3>
        <a:srgbClr val="D63A80"/>
      </a:accent3>
      <a:accent4>
        <a:srgbClr val="C428AF"/>
      </a:accent4>
      <a:accent5>
        <a:srgbClr val="A93AD6"/>
      </a:accent5>
      <a:accent6>
        <a:srgbClr val="5D30C6"/>
      </a:accent6>
      <a:hlink>
        <a:srgbClr val="B03FBF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Rockwell Nova Light</vt:lpstr>
      <vt:lpstr>The Hand Extrablack</vt:lpstr>
      <vt:lpstr>BlobVTI</vt:lpstr>
      <vt:lpstr>Banking EDA</vt:lpstr>
      <vt:lpstr>Hypotheses </vt:lpstr>
      <vt:lpstr>The data</vt:lpstr>
      <vt:lpstr>The process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EDA</dc:title>
  <dc:creator>London Thomson-Merriman</dc:creator>
  <cp:lastModifiedBy>London Thomson-Merriman</cp:lastModifiedBy>
  <cp:revision>1</cp:revision>
  <dcterms:created xsi:type="dcterms:W3CDTF">2023-07-28T14:24:08Z</dcterms:created>
  <dcterms:modified xsi:type="dcterms:W3CDTF">2023-07-28T15:18:49Z</dcterms:modified>
</cp:coreProperties>
</file>