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B6057-2713-48BE-9810-C65A32EE0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8BE7E9-5EB5-4F19-BA3D-5C56731C3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F08CBF-53DD-40B7-91F6-A38608F4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877A-F9FE-4FDF-B9B8-3A6DFB55841A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C7D130-B757-400A-84D2-C53D60EF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8DDD3E-89B5-479E-BEC8-9BA696D4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7C8A-ECA8-42CD-B533-442EA70EE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58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BBFAE-4308-486F-9B3E-0DE90686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0E1D2E-A78B-41A1-A310-0C54D6115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FCA989-F663-45B9-A392-9DDA676D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877A-F9FE-4FDF-B9B8-3A6DFB55841A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C05DDC-35EA-4A7D-BA08-E77C253D8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52C76C-E572-4D87-A601-88A266B4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7C8A-ECA8-42CD-B533-442EA70EE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79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155D07-F5C9-4515-A874-943C18104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314E84-DA42-4D6F-9195-4A238C323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BC0EC2-AA4C-4792-91C9-913531B5A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877A-F9FE-4FDF-B9B8-3A6DFB55841A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6CFDDC-6441-4160-8C2F-7C4331772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DFB3AE-EFC6-4A3A-952B-3D319C0F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7C8A-ECA8-42CD-B533-442EA70EE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20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E716D-20B7-49D8-949E-068C1F85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0941C1-C288-4458-A263-FAA7B10F9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18B190-AFE1-4D45-8A25-426747CD6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877A-F9FE-4FDF-B9B8-3A6DFB55841A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9C3CC-AF47-4763-B5E8-DC97C335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47C2E7-FF2E-421B-BB6F-9B36401C8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7C8A-ECA8-42CD-B533-442EA70EE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724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EAD41-EE50-4D64-89B4-D04A8B433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90ECE5-29AB-451A-ACD9-6E278C791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11F01E-7FBA-4392-B2E5-5C37BD2F2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877A-F9FE-4FDF-B9B8-3A6DFB55841A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956764-B2C5-4320-A59C-A3E30AE9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515D28-BDE3-43B9-B0F7-F5756821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7C8A-ECA8-42CD-B533-442EA70EE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34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5723C-CC31-468A-927E-BE2878FD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B739F-4A7C-4E0C-9325-3F6DF98E8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5AE9C9-41D8-48D3-BB29-4157FDE7B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A7B570-4E42-4122-A6D4-1A24C6A3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877A-F9FE-4FDF-B9B8-3A6DFB55841A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58E58F-38CA-42B3-A46F-A2DEEAA00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27A359-ECC3-4B55-A22B-903E32E0B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7C8A-ECA8-42CD-B533-442EA70EE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28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43357-FA18-4CFF-B0D1-F9F14586C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8AF0E3-AF3E-4FB3-B22A-C5E7E2B1A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A72BB2-7DAB-4633-9153-A7C53D264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719B73-D889-4C02-82E1-E91058948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1DD1F1-A9B7-477B-9FE3-0BE48310A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B25CA3-28EF-4175-B260-59EE97A86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877A-F9FE-4FDF-B9B8-3A6DFB55841A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2A2C82-A9A4-4D6F-BF95-F5B391D82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22CF45-69F6-4FE0-AA46-E665EB72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7C8A-ECA8-42CD-B533-442EA70EE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73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A0E78-EA0A-49AE-9623-9C67D474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942812-1DD0-4019-883D-B72F4414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877A-F9FE-4FDF-B9B8-3A6DFB55841A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B6364D-3AD3-4214-95DC-5A1E2FF1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2DC6FC-ACCE-45AF-B6C8-713ADB82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7C8A-ECA8-42CD-B533-442EA70EE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1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8CDA07-9FB3-4839-9D55-434667C39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877A-F9FE-4FDF-B9B8-3A6DFB55841A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CF736C-7145-4294-ABBA-58ECF5A97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8F2FF7-EE89-4FBF-A6F2-943E2DD94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7C8A-ECA8-42CD-B533-442EA70EE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52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62E89-D039-4F80-9AE6-C527ABF9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5DFB1-4E1B-42D8-9A17-FB0AE124C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4279A5-ACEC-4B84-89CE-EFF817545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F5B5F1-6773-4787-801B-C3F760777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877A-F9FE-4FDF-B9B8-3A6DFB55841A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313A36-C994-4398-945D-715DAE8A8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9743C0-ABA3-49C3-8C4C-8DC59B47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7C8A-ECA8-42CD-B533-442EA70EE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82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F0935-92F7-447F-93EB-B3E3FCAC4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DC9051-F1EF-481F-903E-B55265E8B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6972B4-09E0-4795-AD0E-512BAAC5B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A53478-FE3F-49F3-AC84-F5F78B661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877A-F9FE-4FDF-B9B8-3A6DFB55841A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6903D2-CEE6-4A38-8024-3578BE99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E275E9-51CB-4D2B-8FC9-D961BF1B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7C8A-ECA8-42CD-B533-442EA70EE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11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37FFA3-B1DF-4864-BF69-A7E7CDD37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EAF38D-DC86-4B6B-8E85-6E4E079E1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F9B7D7-C2CF-4D95-8282-404C03690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3877A-F9FE-4FDF-B9B8-3A6DFB55841A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A06867-7BD6-458F-91BB-2877E7C00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CF8B9F-5C6C-4508-8415-E268F95F0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97C8A-ECA8-42CD-B533-442EA70EE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15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CE30F0E-96B0-41F5-AE67-F9CD8B85FE7D}"/>
              </a:ext>
            </a:extLst>
          </p:cNvPr>
          <p:cNvSpPr/>
          <p:nvPr/>
        </p:nvSpPr>
        <p:spPr>
          <a:xfrm>
            <a:off x="5489330" y="571499"/>
            <a:ext cx="1213339" cy="6066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最终目标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1DCD3A5-20D8-4B50-B08B-7E7214A70026}"/>
              </a:ext>
            </a:extLst>
          </p:cNvPr>
          <p:cNvSpPr/>
          <p:nvPr/>
        </p:nvSpPr>
        <p:spPr>
          <a:xfrm>
            <a:off x="2878016" y="1732083"/>
            <a:ext cx="1213339" cy="6066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1.</a:t>
            </a:r>
            <a:r>
              <a:rPr lang="zh-CN" altLang="en-US" dirty="0">
                <a:solidFill>
                  <a:schemeClr val="tx1"/>
                </a:solidFill>
              </a:rPr>
              <a:t>难度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5052554-84FE-4A97-9558-F4FAD740E44B}"/>
              </a:ext>
            </a:extLst>
          </p:cNvPr>
          <p:cNvSpPr/>
          <p:nvPr/>
        </p:nvSpPr>
        <p:spPr>
          <a:xfrm>
            <a:off x="5489330" y="1732083"/>
            <a:ext cx="1213339" cy="6066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兴趣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72DD7A8-EF7A-48A6-946F-BD6E85808D75}"/>
              </a:ext>
            </a:extLst>
          </p:cNvPr>
          <p:cNvSpPr/>
          <p:nvPr/>
        </p:nvSpPr>
        <p:spPr>
          <a:xfrm>
            <a:off x="8100645" y="1732083"/>
            <a:ext cx="1213339" cy="6066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3.</a:t>
            </a:r>
            <a:r>
              <a:rPr lang="zh-CN" altLang="en-US" dirty="0">
                <a:solidFill>
                  <a:schemeClr val="tx1"/>
                </a:solidFill>
              </a:rPr>
              <a:t>职业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8883144-DF08-4F31-95DD-FD401768F63B}"/>
              </a:ext>
            </a:extLst>
          </p:cNvPr>
          <p:cNvSpPr/>
          <p:nvPr/>
        </p:nvSpPr>
        <p:spPr>
          <a:xfrm>
            <a:off x="6790591" y="2716817"/>
            <a:ext cx="1213339" cy="6066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3.1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就业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CEC2FA6-C97F-43C5-ADE4-43A90DC7BE92}"/>
              </a:ext>
            </a:extLst>
          </p:cNvPr>
          <p:cNvSpPr/>
          <p:nvPr/>
        </p:nvSpPr>
        <p:spPr>
          <a:xfrm>
            <a:off x="8100645" y="2699226"/>
            <a:ext cx="1213339" cy="6066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3.2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待遇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0F11259-19E4-49EE-A7C1-7163FF38F973}"/>
              </a:ext>
            </a:extLst>
          </p:cNvPr>
          <p:cNvSpPr/>
          <p:nvPr/>
        </p:nvSpPr>
        <p:spPr>
          <a:xfrm>
            <a:off x="9410699" y="2699226"/>
            <a:ext cx="1213339" cy="6066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3.3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长期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007AA2A-892B-4295-8B7A-34747D82CFAF}"/>
              </a:ext>
            </a:extLst>
          </p:cNvPr>
          <p:cNvSpPr/>
          <p:nvPr/>
        </p:nvSpPr>
        <p:spPr>
          <a:xfrm>
            <a:off x="2878016" y="4334607"/>
            <a:ext cx="1213339" cy="6066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出国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51288B1-2129-4CCB-8B2E-CCDB4101B7A5}"/>
              </a:ext>
            </a:extLst>
          </p:cNvPr>
          <p:cNvSpPr/>
          <p:nvPr/>
        </p:nvSpPr>
        <p:spPr>
          <a:xfrm>
            <a:off x="4882660" y="4334607"/>
            <a:ext cx="1213339" cy="6066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读硕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FF490FC-02A7-4E83-8F07-CB7EA5838BE7}"/>
              </a:ext>
            </a:extLst>
          </p:cNvPr>
          <p:cNvSpPr/>
          <p:nvPr/>
        </p:nvSpPr>
        <p:spPr>
          <a:xfrm>
            <a:off x="6887306" y="4334607"/>
            <a:ext cx="1213339" cy="6066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直博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0F9D5A3-F772-43F1-A1AF-C547548FCC48}"/>
              </a:ext>
            </a:extLst>
          </p:cNvPr>
          <p:cNvSpPr/>
          <p:nvPr/>
        </p:nvSpPr>
        <p:spPr>
          <a:xfrm>
            <a:off x="8891952" y="4334607"/>
            <a:ext cx="1213339" cy="6066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工作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65D36E0-23AF-4FA5-A244-33EC18E6E7F8}"/>
              </a:ext>
            </a:extLst>
          </p:cNvPr>
          <p:cNvCxnSpPr>
            <a:stCxn id="5" idx="7"/>
            <a:endCxn id="4" idx="3"/>
          </p:cNvCxnSpPr>
          <p:nvPr/>
        </p:nvCxnSpPr>
        <p:spPr>
          <a:xfrm flipV="1">
            <a:off x="3913666" y="1089324"/>
            <a:ext cx="1753353" cy="731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39641C0-2D4F-4E2B-B988-9186517BAC02}"/>
              </a:ext>
            </a:extLst>
          </p:cNvPr>
          <p:cNvCxnSpPr>
            <a:stCxn id="6" idx="0"/>
            <a:endCxn id="4" idx="4"/>
          </p:cNvCxnSpPr>
          <p:nvPr/>
        </p:nvCxnSpPr>
        <p:spPr>
          <a:xfrm flipV="1">
            <a:off x="6096000" y="1178169"/>
            <a:ext cx="0" cy="553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CC915E5-38B6-4909-822B-ACC648A52263}"/>
              </a:ext>
            </a:extLst>
          </p:cNvPr>
          <p:cNvCxnSpPr/>
          <p:nvPr/>
        </p:nvCxnSpPr>
        <p:spPr>
          <a:xfrm flipH="1" flipV="1">
            <a:off x="6400800" y="1089324"/>
            <a:ext cx="1987062" cy="64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445C6A9-E7BD-4370-9392-BEAC86788CF2}"/>
              </a:ext>
            </a:extLst>
          </p:cNvPr>
          <p:cNvCxnSpPr>
            <a:stCxn id="9" idx="7"/>
            <a:endCxn id="7" idx="3"/>
          </p:cNvCxnSpPr>
          <p:nvPr/>
        </p:nvCxnSpPr>
        <p:spPr>
          <a:xfrm flipV="1">
            <a:off x="7826241" y="2249908"/>
            <a:ext cx="452093" cy="555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6738EDB-A738-475E-A7C0-93C8881BEC26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8707315" y="2338753"/>
            <a:ext cx="0" cy="360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B085D08-DA03-446F-9852-0A0043E0B658}"/>
              </a:ext>
            </a:extLst>
          </p:cNvPr>
          <p:cNvCxnSpPr>
            <a:endCxn id="7" idx="5"/>
          </p:cNvCxnSpPr>
          <p:nvPr/>
        </p:nvCxnSpPr>
        <p:spPr>
          <a:xfrm flipH="1" flipV="1">
            <a:off x="9136295" y="2249908"/>
            <a:ext cx="579205" cy="555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8CA513E-8188-4991-AB33-84A43F299CA7}"/>
              </a:ext>
            </a:extLst>
          </p:cNvPr>
          <p:cNvCxnSpPr>
            <a:cxnSpLocks/>
            <a:stCxn id="14" idx="7"/>
            <a:endCxn id="5" idx="5"/>
          </p:cNvCxnSpPr>
          <p:nvPr/>
        </p:nvCxnSpPr>
        <p:spPr>
          <a:xfrm flipV="1">
            <a:off x="3913666" y="2249908"/>
            <a:ext cx="0" cy="2173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4A325F0-BD0D-422E-BC56-40234EABA532}"/>
              </a:ext>
            </a:extLst>
          </p:cNvPr>
          <p:cNvCxnSpPr>
            <a:stCxn id="14" idx="7"/>
            <a:endCxn id="9" idx="3"/>
          </p:cNvCxnSpPr>
          <p:nvPr/>
        </p:nvCxnSpPr>
        <p:spPr>
          <a:xfrm flipV="1">
            <a:off x="3913666" y="3234642"/>
            <a:ext cx="3054614" cy="118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62255B3E-9EE6-45C6-95A5-37E038DA052E}"/>
              </a:ext>
            </a:extLst>
          </p:cNvPr>
          <p:cNvCxnSpPr>
            <a:stCxn id="14" idx="7"/>
            <a:endCxn id="12" idx="3"/>
          </p:cNvCxnSpPr>
          <p:nvPr/>
        </p:nvCxnSpPr>
        <p:spPr>
          <a:xfrm flipV="1">
            <a:off x="3913666" y="3217051"/>
            <a:ext cx="4364668" cy="1206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71D5AF4-7BAC-4ED6-8FE0-AD55868907CF}"/>
              </a:ext>
            </a:extLst>
          </p:cNvPr>
          <p:cNvCxnSpPr>
            <a:stCxn id="14" idx="7"/>
            <a:endCxn id="13" idx="3"/>
          </p:cNvCxnSpPr>
          <p:nvPr/>
        </p:nvCxnSpPr>
        <p:spPr>
          <a:xfrm flipV="1">
            <a:off x="3913666" y="3217051"/>
            <a:ext cx="5674722" cy="1206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2EE695B-EFD0-4B0A-BC79-9358867D4385}"/>
              </a:ext>
            </a:extLst>
          </p:cNvPr>
          <p:cNvCxnSpPr>
            <a:cxnSpLocks/>
            <a:stCxn id="15" idx="7"/>
            <a:endCxn id="5" idx="5"/>
          </p:cNvCxnSpPr>
          <p:nvPr/>
        </p:nvCxnSpPr>
        <p:spPr>
          <a:xfrm flipH="1" flipV="1">
            <a:off x="3913666" y="2249908"/>
            <a:ext cx="2004644" cy="2173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1192E4C4-285E-491C-AAF7-2F591391832C}"/>
              </a:ext>
            </a:extLst>
          </p:cNvPr>
          <p:cNvCxnSpPr>
            <a:stCxn id="15" idx="7"/>
            <a:endCxn id="9" idx="3"/>
          </p:cNvCxnSpPr>
          <p:nvPr/>
        </p:nvCxnSpPr>
        <p:spPr>
          <a:xfrm flipV="1">
            <a:off x="5918310" y="3234642"/>
            <a:ext cx="1049970" cy="118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482AF4A-2A8A-4BAE-9869-698A6E0420C5}"/>
              </a:ext>
            </a:extLst>
          </p:cNvPr>
          <p:cNvCxnSpPr>
            <a:stCxn id="15" idx="7"/>
            <a:endCxn id="12" idx="3"/>
          </p:cNvCxnSpPr>
          <p:nvPr/>
        </p:nvCxnSpPr>
        <p:spPr>
          <a:xfrm flipV="1">
            <a:off x="5918310" y="3217051"/>
            <a:ext cx="2360024" cy="1206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B354946-9EC5-46FC-88E2-075BB81BE0A1}"/>
              </a:ext>
            </a:extLst>
          </p:cNvPr>
          <p:cNvCxnSpPr>
            <a:stCxn id="15" idx="7"/>
            <a:endCxn id="13" idx="3"/>
          </p:cNvCxnSpPr>
          <p:nvPr/>
        </p:nvCxnSpPr>
        <p:spPr>
          <a:xfrm flipV="1">
            <a:off x="5918310" y="3217051"/>
            <a:ext cx="3670078" cy="1206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AF314F31-AE4F-44FB-8782-BE7D8CF7A82F}"/>
              </a:ext>
            </a:extLst>
          </p:cNvPr>
          <p:cNvCxnSpPr>
            <a:cxnSpLocks/>
            <a:stCxn id="16" idx="0"/>
            <a:endCxn id="5" idx="5"/>
          </p:cNvCxnSpPr>
          <p:nvPr/>
        </p:nvCxnSpPr>
        <p:spPr>
          <a:xfrm flipH="1" flipV="1">
            <a:off x="3913666" y="2249908"/>
            <a:ext cx="3580310" cy="208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C5BB079-11A4-44E4-9810-7A95AAD9C018}"/>
              </a:ext>
            </a:extLst>
          </p:cNvPr>
          <p:cNvCxnSpPr>
            <a:stCxn id="16" idx="0"/>
            <a:endCxn id="9" idx="4"/>
          </p:cNvCxnSpPr>
          <p:nvPr/>
        </p:nvCxnSpPr>
        <p:spPr>
          <a:xfrm flipH="1" flipV="1">
            <a:off x="7397261" y="3323487"/>
            <a:ext cx="96715" cy="1011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C62AE482-C30D-4391-9DE8-17DA542DFA13}"/>
              </a:ext>
            </a:extLst>
          </p:cNvPr>
          <p:cNvCxnSpPr>
            <a:cxnSpLocks/>
            <a:stCxn id="16" idx="0"/>
            <a:endCxn id="12" idx="3"/>
          </p:cNvCxnSpPr>
          <p:nvPr/>
        </p:nvCxnSpPr>
        <p:spPr>
          <a:xfrm flipV="1">
            <a:off x="7493976" y="3217051"/>
            <a:ext cx="784358" cy="1117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0F89B6C9-1FFF-4266-A001-2C2DAF63A473}"/>
              </a:ext>
            </a:extLst>
          </p:cNvPr>
          <p:cNvCxnSpPr>
            <a:stCxn id="16" idx="0"/>
            <a:endCxn id="13" idx="3"/>
          </p:cNvCxnSpPr>
          <p:nvPr/>
        </p:nvCxnSpPr>
        <p:spPr>
          <a:xfrm flipV="1">
            <a:off x="7493976" y="3217051"/>
            <a:ext cx="2094412" cy="1117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82E6D33-19A4-48D7-9153-D47B23DAD94F}"/>
              </a:ext>
            </a:extLst>
          </p:cNvPr>
          <p:cNvCxnSpPr>
            <a:stCxn id="17" idx="0"/>
            <a:endCxn id="5" idx="5"/>
          </p:cNvCxnSpPr>
          <p:nvPr/>
        </p:nvCxnSpPr>
        <p:spPr>
          <a:xfrm flipH="1" flipV="1">
            <a:off x="3913666" y="2249908"/>
            <a:ext cx="5584956" cy="208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F14A2C5F-ADD6-418B-8F96-92F5725CB1A7}"/>
              </a:ext>
            </a:extLst>
          </p:cNvPr>
          <p:cNvCxnSpPr>
            <a:stCxn id="17" idx="0"/>
            <a:endCxn id="9" idx="5"/>
          </p:cNvCxnSpPr>
          <p:nvPr/>
        </p:nvCxnSpPr>
        <p:spPr>
          <a:xfrm flipH="1" flipV="1">
            <a:off x="7826241" y="3234642"/>
            <a:ext cx="1672381" cy="1099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F07FF116-0921-4177-9434-304E3EE5F0F7}"/>
              </a:ext>
            </a:extLst>
          </p:cNvPr>
          <p:cNvCxnSpPr>
            <a:stCxn id="17" idx="0"/>
            <a:endCxn id="12" idx="3"/>
          </p:cNvCxnSpPr>
          <p:nvPr/>
        </p:nvCxnSpPr>
        <p:spPr>
          <a:xfrm flipH="1" flipV="1">
            <a:off x="8278334" y="3217051"/>
            <a:ext cx="1220288" cy="1117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A492E86D-9B7E-45AC-87D9-08474C693C4E}"/>
              </a:ext>
            </a:extLst>
          </p:cNvPr>
          <p:cNvCxnSpPr>
            <a:stCxn id="17" idx="0"/>
            <a:endCxn id="13" idx="3"/>
          </p:cNvCxnSpPr>
          <p:nvPr/>
        </p:nvCxnSpPr>
        <p:spPr>
          <a:xfrm flipV="1">
            <a:off x="9498622" y="3217051"/>
            <a:ext cx="89766" cy="1117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4A14CFBB-F803-4836-92F4-701976DCB08A}"/>
              </a:ext>
            </a:extLst>
          </p:cNvPr>
          <p:cNvCxnSpPr>
            <a:cxnSpLocks/>
            <a:stCxn id="6" idx="4"/>
            <a:endCxn id="14" idx="7"/>
          </p:cNvCxnSpPr>
          <p:nvPr/>
        </p:nvCxnSpPr>
        <p:spPr>
          <a:xfrm flipH="1">
            <a:off x="3913666" y="2338753"/>
            <a:ext cx="2182334" cy="208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5B6FF51B-AD66-47B6-8954-CB0AC57E667A}"/>
              </a:ext>
            </a:extLst>
          </p:cNvPr>
          <p:cNvCxnSpPr>
            <a:stCxn id="15" idx="7"/>
            <a:endCxn id="6" idx="4"/>
          </p:cNvCxnSpPr>
          <p:nvPr/>
        </p:nvCxnSpPr>
        <p:spPr>
          <a:xfrm flipV="1">
            <a:off x="5918310" y="2338753"/>
            <a:ext cx="177690" cy="208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B30CCAE3-7C28-43D2-A072-E1FE71C439BF}"/>
              </a:ext>
            </a:extLst>
          </p:cNvPr>
          <p:cNvCxnSpPr>
            <a:stCxn id="16" idx="0"/>
            <a:endCxn id="6" idx="4"/>
          </p:cNvCxnSpPr>
          <p:nvPr/>
        </p:nvCxnSpPr>
        <p:spPr>
          <a:xfrm flipH="1" flipV="1">
            <a:off x="6096000" y="2338753"/>
            <a:ext cx="1397976" cy="1995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6BE7C7D1-AA2C-4521-BC98-0920669EEDFD}"/>
              </a:ext>
            </a:extLst>
          </p:cNvPr>
          <p:cNvCxnSpPr>
            <a:stCxn id="17" idx="0"/>
            <a:endCxn id="6" idx="4"/>
          </p:cNvCxnSpPr>
          <p:nvPr/>
        </p:nvCxnSpPr>
        <p:spPr>
          <a:xfrm flipH="1" flipV="1">
            <a:off x="6096000" y="2338753"/>
            <a:ext cx="3402622" cy="1995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316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23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Borui</dc:creator>
  <cp:lastModifiedBy>Zhang Borui</cp:lastModifiedBy>
  <cp:revision>3</cp:revision>
  <dcterms:created xsi:type="dcterms:W3CDTF">2020-06-01T10:50:12Z</dcterms:created>
  <dcterms:modified xsi:type="dcterms:W3CDTF">2020-06-01T13:46:56Z</dcterms:modified>
</cp:coreProperties>
</file>