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d752f76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d752f76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f0687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3f0687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1cd841d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1cd841d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d752f76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d752f76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print("hello, world"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d752f76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d752f76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number0.py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d752f76c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d752f76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ad752f76c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ad752f76c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d752f76c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d752f76c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number1.py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d752f76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ad752f76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number2.py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d752f76c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d752f76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number{3,4,5,6,7}.py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752f76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d752f76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number{8,9}.py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</a:t>
            </a:r>
            <a:r>
              <a:rPr lang="en"/>
              <a:t>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raise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Python</a:t>
            </a:r>
            <a:endParaRPr/>
          </a:p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Excepciones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SyntaxError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NameError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