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8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DBDEEB-4756-4473-AFBA-9C0D41D1621D}">
  <a:tblStyle styleId="{18DBDEEB-4756-4473-AFBA-9C0D41D162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8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3bed7358d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3bed7358d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cat0.py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ae6e921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ae6e921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cat{8,9}.py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3bed7358d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3bed7358d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cat{10,11}.py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12b7eb80c_4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12b7eb80c_4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cat{8,9,10,11}.py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aaa50ba5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aaa50ba5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aaa50ba5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aaa50ba5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hogwarts{0,1}.py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aaa50ba5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aaa50ba5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hogwarts2.py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aaa50ba5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aaa50ba5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115157a22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115157a22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hogwarts{3,4}.py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115157a22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115157a22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hogwarts5.py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ad669cf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ad669cf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3bed7358d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3bed7358d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 TD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A([start]) --&gt; B["#quot;meow#quot;"]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 --&gt; C["#quot;meow#quot;"]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 --&gt; D["#quot;meow#quot;"]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D --&gt; E([stop])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3bed7358d_0_699:notes"/>
          <p:cNvSpPr/>
          <p:nvPr>
            <p:ph idx="2" type="sldImg"/>
          </p:nvPr>
        </p:nvSpPr>
        <p:spPr>
          <a:xfrm>
            <a:off x="381282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3bed7358d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3bed7358d_0_703:notes"/>
          <p:cNvSpPr/>
          <p:nvPr>
            <p:ph idx="2" type="sldImg"/>
          </p:nvPr>
        </p:nvSpPr>
        <p:spPr>
          <a:xfrm>
            <a:off x="381282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3bed7358d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3bed7358d_0_874:notes"/>
          <p:cNvSpPr/>
          <p:nvPr>
            <p:ph idx="2" type="sldImg"/>
          </p:nvPr>
        </p:nvSpPr>
        <p:spPr>
          <a:xfrm>
            <a:off x="381282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3bed7358d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mario{0,1,2,3}.py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3bed7358d_0_885:notes"/>
          <p:cNvSpPr/>
          <p:nvPr>
            <p:ph idx="2" type="sldImg"/>
          </p:nvPr>
        </p:nvSpPr>
        <p:spPr>
          <a:xfrm>
            <a:off x="381282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3bed7358d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3bed7358d_0_756:notes"/>
          <p:cNvSpPr/>
          <p:nvPr>
            <p:ph idx="2" type="sldImg"/>
          </p:nvPr>
        </p:nvSpPr>
        <p:spPr>
          <a:xfrm>
            <a:off x="381282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3bed7358d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mario4.py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3bed7358d_0_809:notes"/>
          <p:cNvSpPr/>
          <p:nvPr>
            <p:ph idx="2" type="sldImg"/>
          </p:nvPr>
        </p:nvSpPr>
        <p:spPr>
          <a:xfrm>
            <a:off x="381282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3bed7358d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3bed7358d_0_866:notes"/>
          <p:cNvSpPr/>
          <p:nvPr>
            <p:ph idx="2" type="sldImg"/>
          </p:nvPr>
        </p:nvSpPr>
        <p:spPr>
          <a:xfrm>
            <a:off x="381282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3bed7358d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mario{5,6,7}.py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11a9d14c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11a9d14c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cat0.py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3bed7358d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3bed7358d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cat1.py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3bed7358d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3bed7358d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cat2.py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 TD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A([start]) --&gt; B[i = 3]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 --&gt; C{i != 0}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 -- True --&gt; D["#quot;meow#quot;"]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D --&gt; E[i = i - 1]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E --&gt;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 -- False --&gt; F([stop])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3bed7358d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3bed7358d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cat3.py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 TD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A([start]) --&gt; B[i = 1]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 --&gt; C{i &lt;= 3}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 -- True --&gt; D["#quot;meow#quot;"]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D --&gt; E[i = i + 1]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E --&gt;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 -- False --&gt; F([stop])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3bed7358d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3bed7358d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cat4.py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 TD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A([start]) --&gt; B[i = 0]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 --&gt; C{i &lt; 3}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 -- True --&gt; D["#quot;meow#quot;"]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D --&gt; E[i += 1]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E --&gt;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 -- False --&gt; F([stop])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3bed7358d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3bed7358d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aaa50ba5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aaa50ba5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cat5.py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3bed7358d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3bed7358d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cat{6,7}.py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Introducción a la 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Programación con</a:t>
            </a:r>
            <a:r>
              <a:rPr lang="en"/>
              <a:t> 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continue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return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Hermione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dict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Google Shape;135;p29"/>
          <p:cNvGraphicFramePr/>
          <p:nvPr/>
        </p:nvGraphicFramePr>
        <p:xfrm>
          <a:off x="457200" y="135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{18DBDEEB-4756-4473-AFBA-9C0D41D1621D}</a:tableStyleId>
              </a:tblPr>
              <a:tblGrid>
                <a:gridCol w="427800"/>
                <a:gridCol w="1463475"/>
                <a:gridCol w="1459100"/>
                <a:gridCol w="2371775"/>
                <a:gridCol w="1215600"/>
              </a:tblGrid>
              <a:tr h="4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Hermione</a:t>
                      </a:r>
                      <a:endParaRPr b="1"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Harry</a:t>
                      </a:r>
                      <a:endParaRPr b="1"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Ron</a:t>
                      </a:r>
                      <a:endParaRPr b="1"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Draco</a:t>
                      </a:r>
                      <a:endParaRPr b="1"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Gryffindor</a:t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Gryffindor</a:t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Gryffindor</a:t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Slytherin</a:t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30"/>
          <p:cNvGraphicFramePr/>
          <p:nvPr/>
        </p:nvGraphicFramePr>
        <p:xfrm>
          <a:off x="457200" y="135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{18DBDEEB-4756-4473-AFBA-9C0D41D1621D}</a:tableStyleId>
              </a:tblPr>
              <a:tblGrid>
                <a:gridCol w="427800"/>
                <a:gridCol w="1463475"/>
                <a:gridCol w="1459100"/>
                <a:gridCol w="2371775"/>
                <a:gridCol w="1215600"/>
              </a:tblGrid>
              <a:tr h="4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name</a:t>
                      </a:r>
                      <a:endParaRPr b="1"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house</a:t>
                      </a:r>
                      <a:endParaRPr b="1"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patronus</a:t>
                      </a:r>
                      <a:endParaRPr b="1"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Hermione</a:t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Gryffindor</a:t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Otter</a:t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Harry</a:t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Gryffindor</a:t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Stag</a:t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Ron</a:t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Gryffindor</a:t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Jack Russell terrier</a:t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Draco</a:t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Slytherin</a:t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None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8" y="678425"/>
            <a:ext cx="790575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71500" y="0"/>
            <a:ext cx="10287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8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8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1251125"/>
            <a:ext cx="3086800" cy="38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7150" y="0"/>
            <a:ext cx="56668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02100"/>
            <a:ext cx="4320999" cy="74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1397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1" cy="304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9775" y="3417425"/>
            <a:ext cx="3004225" cy="172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2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2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8"/>
          <p:cNvSpPr/>
          <p:nvPr/>
        </p:nvSpPr>
        <p:spPr>
          <a:xfrm>
            <a:off x="0" y="-29850"/>
            <a:ext cx="9144000" cy="3220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8"/>
          <p:cNvSpPr/>
          <p:nvPr/>
        </p:nvSpPr>
        <p:spPr>
          <a:xfrm flipH="1" rot="10800000">
            <a:off x="0" y="3179325"/>
            <a:ext cx="5549100" cy="1941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8"/>
          <p:cNvSpPr/>
          <p:nvPr/>
        </p:nvSpPr>
        <p:spPr>
          <a:xfrm flipH="1" rot="10800000">
            <a:off x="6753625" y="2502225"/>
            <a:ext cx="2390400" cy="222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8"/>
          <p:cNvSpPr/>
          <p:nvPr/>
        </p:nvSpPr>
        <p:spPr>
          <a:xfrm flipH="1" rot="10800000">
            <a:off x="0" y="4378875"/>
            <a:ext cx="9140100" cy="756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Introducción a la 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Programación con Python</a:t>
            </a:r>
            <a:endParaRPr/>
          </a:p>
        </p:txBody>
      </p:sp>
      <p:sp>
        <p:nvSpPr>
          <p:cNvPr id="196" name="Google Shape;196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8" y="257175"/>
            <a:ext cx="2124075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8" y="242875"/>
            <a:ext cx="2124075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8" y="285750"/>
            <a:ext cx="2124075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range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