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0892bb9e0_6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0892bb9e0_6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hello0.py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aa50ba5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aa50ba5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3bed7358d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3bed7358d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hello{2,3,4}.py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3bed7358d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3bed7358d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3bed7358d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3bed7358d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3bed7358d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3bed7358d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3bed7358d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3bed7358d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aaa50ba5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aaa50ba5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positional, named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3bed7358d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3bed7358d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hello5.py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3bed7358d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3bed7358d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hello6.py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strip, capitalize, title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3bed7358d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3bed7358d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aaa50ba5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aaa50ba5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bed7358d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3bed7358d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3bed7358d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3bed7358d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interactive math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3bed7358d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3bed7358d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calculator{0,1,2,3}.py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3bed7358d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3bed7358d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calculator{4,5}.py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3bed7358d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3bed7358d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3bed7358d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3bed7358d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3bed7358d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3bed7358d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calculator{6,7}.py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3bed7358d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3bed7358d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calculator{8,9,10}.py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3bed7358d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3bed7358d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hello7.py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bed7358d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3bed7358d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hello8.py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3bed7358d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3bed7358d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aaa50ba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aaa50ba50_0_16:notes"/>
          <p:cNvSpPr txBox="1"/>
          <p:nvPr>
            <p:ph idx="1" type="body"/>
          </p:nvPr>
        </p:nvSpPr>
        <p:spPr>
          <a:xfrm>
            <a:off x="7620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hello{9,10}.py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3bed7358d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3bed7358d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calculator11.py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f11e97f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df11e97f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hello0.py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bed7358d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bed7358d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3bed7358d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3bed7358d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aaa50ba5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aaa50ba5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3bed7358d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3bed7358d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hello1.py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3bed7358d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3bed7358d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aaa50ba5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aaa50ba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python.org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python.org/3/library/function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python.org/3/library/functions.html#prin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python.org/3/library/stdtypes.html#string-method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python.org/3/library/functions.html#round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Introducción a la 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con</a:t>
            </a:r>
            <a:r>
              <a:rPr lang="en"/>
              <a:t>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</a:t>
            </a:r>
            <a:r>
              <a:rPr lang="en"/>
              <a:t>, Variables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pseudocodigo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docs.python.org/3/library/functions.html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docs.python.org/3/library/functions.html#print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>
                <a:latin typeface="Consolas"/>
                <a:ea typeface="Consolas"/>
                <a:cs typeface="Consolas"/>
                <a:sym typeface="Consolas"/>
              </a:rPr>
              <a:t>print(*objects, sep=' ', end='\n'</a:t>
            </a:r>
            <a:r>
              <a:rPr lang="en" sz="184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file=sys.stdout, flush=False</a:t>
            </a:r>
            <a:r>
              <a:rPr lang="en" sz="184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4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docs.python.org/3/library/stdtypes.html#string-methods</a:t>
            </a:r>
            <a:r>
              <a:rPr lang="en" sz="2640"/>
              <a:t> </a:t>
            </a:r>
            <a:endParaRPr sz="264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python hello.py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*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mode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40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docs.python.org/3/library/functions.html#round</a:t>
            </a:r>
            <a:r>
              <a:rPr lang="en" sz="3140"/>
              <a:t> </a:t>
            </a:r>
            <a:endParaRPr sz="314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round(number[, ndigits])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*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Introducción a la 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con Python</a:t>
            </a:r>
            <a:endParaRPr/>
          </a:p>
        </p:txBody>
      </p:sp>
      <p:sp>
        <p:nvSpPr>
          <p:cNvPr id="211" name="Google Shape;211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Funciones, Variables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efectos secundarios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