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embed/TJKnZ784bSI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ddc145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ddc145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bed7358d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bed7358d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--&gt; G([stop])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compare3.py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bed7358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bed7358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compare4.py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not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E["#quot;x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 --&gt; F([stop])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bed7358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bed7358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B{x !=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True --&gt; C["#quot;x is not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False --&gt; E["#quot;x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F([stop])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F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ed7358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bed7358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compare5.py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True --&gt; C["#quot;x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False --&gt; E["#quot;x is not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F([stop])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F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ed735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bed735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grade{0,1,2,3}.py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bed7358d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bed7358d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parity0.py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bed735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bed735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bed7358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bed7358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parity{1,2,3}.py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a581a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a581a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house{0,1,2,3}.py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Splice in at 3:44:38ish in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https://www.youtube.com/embed/TJKnZ784bSI</a:t>
            </a:r>
            <a:r>
              <a:rPr lang="en">
                <a:solidFill>
                  <a:schemeClr val="dk1"/>
                </a:solidFill>
              </a:rPr>
              <a:t>, then cut back to "So just by adding…".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bed7358d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bed7358d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compare0.py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 --&gt; F{x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True --&gt; G["#quot;x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 --&gt; H([stop])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 -- False --&gt; 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compare1.py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bed7358d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bed7358d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 --&gt; F{x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True --&gt; G["#quot;x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 --&gt; H([stop])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 -- False --&gt; 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True --&gt; G["#quot;x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 --&gt; H([stop])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False --&gt;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bed7358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bed7358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compare2.py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ed7358d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3bed7358d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flowchart TD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A([start]) --&gt; B{x &lt; y}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B -- True --&gt; C["#quot;x is less than y#quot;"]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B -- False --&gt; D{x &gt; y}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 -- True --&gt; E["#quot;x is greater than y#quot;"]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 -- False --&gt; F{x == y}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F -- True --&gt; G["#quot;x is equal to y#quot;"]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G --&gt; H([stop])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F -- False --&gt;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C --&gt;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E --&gt;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45950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011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66750"/>
            <a:ext cx="32956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52450"/>
            <a:ext cx="32956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match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!=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</a:t>
            </a:r>
            <a:r>
              <a:rPr lang="en"/>
              <a:t> Python</a:t>
            </a:r>
            <a:endParaRPr/>
          </a:p>
        </p:txBody>
      </p:sp>
      <p:sp>
        <p:nvSpPr>
          <p:cNvPr id="151" name="Google Shape;15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3045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elif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3045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9934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9934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