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ffiliate.itunes.apple.com/resources/documentation/itunes-store-web-service-search-api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bed7358d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bed7358d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d752f76c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d752f76c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d752f76c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d752f76c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d752f76c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d752f76c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d752f76c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d752f76c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ad752f76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ad752f76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ad752f76c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ad752f76c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d752f76c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d752f76c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name0.py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ad752f76c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ad752f76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name{1,2}.py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d752f76c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d752f76c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name3.py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d752f76c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d752f76c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name4.py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d752f76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d752f76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ad752f76c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ad752f76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ad752f76c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ad752f76c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 pea eye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 Index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ad752f76c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ad752f76c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ad752f76c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ad752f76c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ad752f76c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ad752f76c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ad752f76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ad752f76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ad752f76c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ad752f76c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https://affiliate.itunes.apple.com/resources/documentation/itunes-store-web-service-search-api/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ad752f76c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ad752f76c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ad752f76c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ad752f76c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itunes0.py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ad752f76c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ad752f76c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d752f76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ad752f76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random.py somewhere on computer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d752f76c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d752f76c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itunes{1,2}.py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8b61d14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8b61d14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sayings0.py, say2.py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sayings1.py, say3.py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sayings2.py, say{4,5}.py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1ce3706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1ce370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ad752f76c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ad752f76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ad752f76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ad752f76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d752f76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d752f76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generate0.py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ad752f76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ad752f76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generate1.py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d752f76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d752f76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generate2.py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752f76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d752f76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generate3.py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3/library/statistic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python.org/3/library/sy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ypi.or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ypi.org/project/cowsay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ypi.org/project/requests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python.org/3/library/json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python.org/3/library/random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Introducción a la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 </a:t>
            </a:r>
            <a:r>
              <a:rPr lang="en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Librerias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statistics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docs.python.org/3/library/statistics.html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command-line arguments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 hello.py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docs.python.org/3/library/sys.html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sys.argv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IndexError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sys.exit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PyPI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pypi.org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cowsay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pypi.org/project/cowsay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pip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pypi.org/project/requests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random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docs.python.org/3/library/json.html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_name_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Introducción a la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 Python</a:t>
            </a:r>
            <a:endParaRPr/>
          </a:p>
        </p:txBody>
      </p:sp>
      <p:sp>
        <p:nvSpPr>
          <p:cNvPr id="211" name="Google Shape;21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Librerias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docs.python.org/3/library/random.html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nsolas"/>
                <a:ea typeface="Consolas"/>
                <a:cs typeface="Consolas"/>
                <a:sym typeface="Consolas"/>
              </a:rPr>
              <a:t>random.choice(seq)</a:t>
            </a:r>
            <a:endParaRPr sz="4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nsolas"/>
                <a:ea typeface="Consolas"/>
                <a:cs typeface="Consolas"/>
                <a:sym typeface="Consolas"/>
              </a:rPr>
              <a:t>random.randint(a, b)</a:t>
            </a:r>
            <a:endParaRPr sz="4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865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onsolas"/>
                <a:ea typeface="Consolas"/>
                <a:cs typeface="Consolas"/>
                <a:sym typeface="Consolas"/>
              </a:rPr>
              <a:t>random.shuffle(x)</a:t>
            </a:r>
            <a:endParaRPr sz="4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