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collins.christopher@gmail.com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 Performance Benchmarking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Bare Metal vs Hypervisor</a:t>
            </a:r>
          </a:p>
        </p:txBody>
      </p:sp>
      <p:sp>
        <p:nvSpPr>
          <p:cNvPr id="25" name="Shape 25"/>
          <p:cNvSpPr txBox="1"/>
          <p:nvPr>
            <p:ph idx="2" type="subTitle"/>
          </p:nvPr>
        </p:nvSpPr>
        <p:spPr>
          <a:xfrm>
            <a:off y="39634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en"/>
              <a:t>Docker Day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Duke University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September 11,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RESULTS!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Only 3 out of 12 pants tied for performance*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Hypervisor Ties Bare Metal: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y="3419625" x="788050"/>
            <a:ext cy="857400" cx="354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Serial Boot Tests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Steady State Packing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File I/O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4798700" x="4559500"/>
            <a:ext cy="267300" cx="431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>
                <a:solidFill>
                  <a:schemeClr val="lt1"/>
                </a:solidFill>
              </a:rPr>
              <a:t>*Google doesn’t have any funny images for this phrase.  Who would have thought?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RESULTS!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Surprise!  Hypervisor Beats Bare Metal in 2 (or 4)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Hypervisor Wins: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y="3412575" x="4320250"/>
            <a:ext cy="654299" cx="354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Serial Boot Tests  (I/O Wait)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Steady State Packing  (I/O Wait)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2849675" x="4052875"/>
            <a:ext cy="527699" cx="449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chemeClr val="lt1"/>
                </a:solidFill>
              </a:rPr>
              <a:t>Hypervisor (sort of) Wins: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3412575" x="778450"/>
            <a:ext cy="654299" cx="354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CPU Performance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Blogbench (Reads only)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154381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242796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5136941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6021091"/>
            <a:ext cy="751449" cx="75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(The Interesting) Details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CPU Max Prime Number Calculations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rPr lang="en"/>
              <a:t>Hypervisor is faster at 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Prime Number 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calculations.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6421" x="4296800"/>
            <a:ext cy="2459974" cx="39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(The Interesting) Details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CPU Max Prime Number Calculations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63770" x="4795650"/>
            <a:ext cy="2136299" cx="34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63781" x="1006050"/>
            <a:ext cy="2136294" cx="34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1991287" x="1006050"/>
            <a:ext cy="513600" cx="724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Hypervisor is (slightly) more consistent at Prime Number calculations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(note the scale)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(The Interesting) Details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Blog Bench (simulated blog) Reads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Hypervisor is faster at 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(simulated) blog 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reads.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4725" x="4439075"/>
            <a:ext cy="2375525" cx="38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(The Interesting) Details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Serial Container Boot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y="2012375" x="464400"/>
            <a:ext cy="499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lt1"/>
                </a:solidFill>
              </a:rPr>
              <a:t>Negligible difference in CPU, but Hypervisor has (slightly) better I/O Wait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96301" x="689400"/>
            <a:ext cy="2275424" cx="3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96309" x="4746500"/>
            <a:ext cy="2275435" cx="3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(The Interesting) Details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Steady-State Packing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y="1801275" x="457200"/>
            <a:ext cy="499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Same results as Serial Container Boot; </a:t>
            </a:r>
          </a:p>
          <a:p>
            <a:pPr algn="ctr"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</a:rPr>
              <a:t>basically the same test with more normalization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7779" x="4640810"/>
            <a:ext cy="2253774" cx="36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47774" x="745675"/>
            <a:ext cy="2253774" cx="36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(The Interesting) Details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File I/O Test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rPr lang="en"/>
              <a:t>Despite previous test 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results, the difference 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in File I/O here is 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negligible.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4725" x="4370048"/>
            <a:ext cy="2669200" cx="431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Tangential Learning Points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Unrelated to testing the hypothesis, I learned: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The addition of Hypervisor has almost no effect on Docker-related tasks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Container Boot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Container Shutdown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Idle Containers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Disk I/O is the largest bottleneck in Docker-related tasks</a:t>
            </a:r>
          </a:p>
          <a:p>
            <a:pPr rtl="0" lvl="1" indent="-342900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en"/>
              <a:t>Considerably more than CPU or RAM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Hypervisor gets a much larger boost in RAM performance by having more physical RAM to write to, even if the same amount is presented to the VM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Enterprise storage arrays that detect “Hot” or active write blocks and adjust accordingly can have a HUGE impact on File I/O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Tangential Learning Points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Re: Enterprise Storage “hot block” detection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57947" x="2203125"/>
            <a:ext cy="2929525" cx="4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727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Because I’m Lazy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5337" x="4243025"/>
            <a:ext cy="3332824" cx="44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Final Thoughts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947275" x="457200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I do not trust these results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247187" x="457200"/>
            <a:ext cy="1347299" cx="51648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Sample Size Too Small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Surely missed something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Surely misinterpreted something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9950" x="5705025"/>
            <a:ext cy="2981774" cx="29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Final Thoughts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947275" x="457200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I do not trust these results</a:t>
            </a:r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y="2247200" x="457200"/>
            <a:ext cy="1735200" cx="5840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Review my method, results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Replicate in your own environment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Let me know what you find out</a:t>
            </a:r>
          </a:p>
        </p:txBody>
      </p:sp>
      <p:sp>
        <p:nvSpPr>
          <p:cNvPr id="198" name="Shape 198"/>
          <p:cNvSpPr txBox="1"/>
          <p:nvPr>
            <p:ph idx="3" type="body"/>
          </p:nvPr>
        </p:nvSpPr>
        <p:spPr>
          <a:xfrm>
            <a:off y="1567400" x="975500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Please help:</a:t>
            </a:r>
          </a:p>
        </p:txBody>
      </p:sp>
      <p:sp>
        <p:nvSpPr>
          <p:cNvPr id="199" name="Shape 199"/>
          <p:cNvSpPr txBox="1"/>
          <p:nvPr>
            <p:ph idx="4" type="body"/>
          </p:nvPr>
        </p:nvSpPr>
        <p:spPr>
          <a:xfrm>
            <a:off y="3801625" x="504075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i="1"/>
              <a:t>For Science!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1850" x="6359737"/>
            <a:ext cy="1905000" cx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130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Info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635075" x="457200"/>
            <a:ext cy="2129400" cx="5840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Method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Results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Docker Images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CoreOS Cloud-config.yml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Benchmark running scripts</a:t>
            </a: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y="1070425" x="457200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GitHub Repo:</a:t>
            </a:r>
          </a:p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y="3952900" x="962400"/>
            <a:ext cy="679800" cx="72191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https://github.com/DockerDemos/vm-docker-bench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130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Info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070425" x="457200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Me: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y="1635075" x="457200"/>
            <a:ext cy="2129400" cx="5840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Chris Collins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u="sng" sz="2400" lang="en">
                <a:hlinkClick r:id="rId3"/>
              </a:rPr>
              <a:t>collins.christopher@gmail.com</a:t>
            </a:r>
          </a:p>
          <a:p>
            <a:pPr algn="l"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https://github.com/clcollins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7395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lvl="0">
              <a:spcBef>
                <a:spcPts val="0"/>
              </a:spcBef>
              <a:buNone/>
            </a:pPr>
            <a:r>
              <a:rPr sz="2400" lang="en"/>
              <a:t>Hypervisor convenience vs Bare Metal performance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69675" x="970850"/>
            <a:ext cy="2303874" cx="29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69675" x="4756275"/>
            <a:ext cy="2303874" cx="3445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 rot="-756009">
            <a:off y="2463699" x="3038109"/>
            <a:ext cy="1915801" cx="248228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2800"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vs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933200" x="457200"/>
            <a:ext cy="6798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Benchmark!</a:t>
            </a:r>
          </a:p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y="1523462" x="457200"/>
            <a:ext cy="6278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2400" lang="en"/>
              <a:t>Based on:</a:t>
            </a:r>
          </a:p>
          <a:p>
            <a:pPr algn="ctr" rtl="0">
              <a:spcBef>
                <a:spcPts val="0"/>
              </a:spcBef>
              <a:buNone/>
            </a:pPr>
            <a:r>
              <a:rPr sz="2400" lang="en" i="1"/>
              <a:t>KVM and Docker LXC Benchmarking on OpenStack*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y="2532025" x="576475"/>
            <a:ext cy="2214299" cx="74135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Serial Container Boot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Steady-state Container Packing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CPU Performance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MySQL Transactions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MySQL Indexing and Queries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File I/O Operations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Memory Performance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Application Performance - Blogbench (Simulated Blog)</a:t>
            </a:r>
          </a:p>
          <a:p>
            <a:pPr algn="l" rtl="0" lvl="0" indent="-3175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400" lang="en"/>
              <a:t>Application Performance - Apache Bench (Raw Served Webpages)</a:t>
            </a:r>
          </a:p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y="4640375" x="5020475"/>
            <a:ext cy="395099" cx="39821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*http://bodenr.blogspot.com/2014/05/kvm-and-docker-lxc-benchmarking-with.html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338099" cx="52350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Hypothesis: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i="1"/>
              <a:t>“Bare Metal will beat the pants off of Hypervisor”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01212" x="5737937"/>
            <a:ext cy="214312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05975" x="2833950"/>
            <a:ext cy="1670999" cx="3476099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Physical Server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Cisco UCS Blade CCSB-B200-M3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Intel E5-2665@2.4 GHz (8 Core)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256 GB 1600 RAM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2 Toshiba 300GB SAS 15K RPM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1877025" x="2833950"/>
            <a:ext cy="2124899" cx="1584899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Host OS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CoreOS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Beta 324.5.0</a:t>
            </a:r>
          </a:p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y="1877025" x="4418850"/>
            <a:ext cy="1028999" cx="1891200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Hypervisor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y="2905975" x="4418850"/>
            <a:ext cy="1096199" cx="1891200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Host OS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CoreOS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Beta 324.5.0</a:t>
            </a:r>
          </a:p>
        </p:txBody>
      </p:sp>
      <p:sp>
        <p:nvSpPr>
          <p:cNvPr id="67" name="Shape 67"/>
          <p:cNvSpPr txBox="1"/>
          <p:nvPr>
            <p:ph idx="5" type="body"/>
          </p:nvPr>
        </p:nvSpPr>
        <p:spPr>
          <a:xfrm>
            <a:off y="4001800" x="2833950"/>
            <a:ext cy="788099" cx="3476099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Docker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0.11.1, Build fb99f99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46002">
            <a:off y="1569725" x="3783199"/>
            <a:ext cy="429574" cx="56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64007">
            <a:off y="1569725" x="4416549"/>
            <a:ext cy="429574" cx="56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64007">
            <a:off y="3847075" x="3783199"/>
            <a:ext cy="429574" cx="56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46002">
            <a:off y="3847075" x="4416549"/>
            <a:ext cy="429574" cx="56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13">
            <a:off y="2776708" x="4678916"/>
            <a:ext cy="291000" cx="3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Process: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 Docker images for tests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Push images to Duke Docker repo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PXE Boot CoreOS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Pull runner scripts via CoreOS cloud-config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 runner scripts as root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Collect data via ssh tunnel to external server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Results!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338099" cx="52350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Hypothesis: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“Bare Metal will beat the pants off of Hypervisor”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18862" x="1498725"/>
            <a:ext cy="2100675" cx="16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01212" x="5737937"/>
            <a:ext cy="2143125" cx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RESULTS!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Only 7 out of 12 pants conclusively beaten off</a:t>
            </a: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Bare Metal Wins: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y="3419625" x="788050"/>
            <a:ext cy="1261799" cx="354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MySQL Transactions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MySQL Indexing and Queries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Memory Performance (all three)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Blogbench (Writes only)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Apache Bench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154381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242796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331211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419626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508041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5964566"/>
            <a:ext cy="751449" cx="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4541" x="6848717"/>
            <a:ext cy="751449" cx="75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