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81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UI Testing with Docker</a:t>
            </a:r>
            <a:endParaRPr lang="en-US" dirty="0">
              <a:latin typeface="MS Reference Sans Serif" panose="020B060403050404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MS Reference Sans Serif" panose="020B0604030504040204" pitchFamily="34" charset="0"/>
              </a:rPr>
              <a:t>(Even on Windows!)</a:t>
            </a:r>
          </a:p>
          <a:p>
            <a:r>
              <a:rPr lang="en-US" dirty="0" smtClean="0">
                <a:latin typeface="MS Reference Sans Serif" panose="020B0604030504040204" pitchFamily="34" charset="0"/>
              </a:rPr>
              <a:t>Bob Baron</a:t>
            </a:r>
            <a:endParaRPr lang="en-US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7696" y="2521060"/>
            <a:ext cx="4718304" cy="3310128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docker</a:t>
            </a:r>
            <a:r>
              <a:rPr lang="en-US" sz="2200" dirty="0" smtClean="0"/>
              <a:t>-compose  (up vs. run)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1914" y="2716133"/>
            <a:ext cx="1195677" cy="795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858" y="2476331"/>
            <a:ext cx="1164783" cy="1149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945" y="3815984"/>
            <a:ext cx="1078230" cy="11223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1249" y="3831432"/>
            <a:ext cx="1093730" cy="10937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914" y="5130943"/>
            <a:ext cx="3753889" cy="70024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377696" y="2521060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docker</a:t>
            </a:r>
            <a:r>
              <a:rPr lang="en-US" dirty="0" smtClean="0"/>
              <a:t>-compose  (up vs. run)</a:t>
            </a:r>
          </a:p>
          <a:p>
            <a:r>
              <a:rPr lang="en-US" dirty="0" smtClean="0"/>
              <a:t>Testing As A Service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build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cloud  (restart: always)</a:t>
            </a:r>
          </a:p>
          <a:p>
            <a:pPr lvl="1"/>
            <a:r>
              <a:rPr lang="en-US" dirty="0" err="1" smtClean="0"/>
              <a:t>CircleCI</a:t>
            </a:r>
            <a:endParaRPr lang="en-US" dirty="0" smtClean="0"/>
          </a:p>
          <a:p>
            <a:pPr lvl="1"/>
            <a:r>
              <a:rPr lang="en-US" dirty="0" smtClean="0"/>
              <a:t>ELK</a:t>
            </a:r>
          </a:p>
        </p:txBody>
      </p:sp>
    </p:spTree>
    <p:extLst>
      <p:ext uri="{BB962C8B-B14F-4D97-AF65-F5344CB8AC3E}">
        <p14:creationId xmlns:p14="http://schemas.microsoft.com/office/powerpoint/2010/main" val="51924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S Reference Sans Serif" panose="020B0604030504040204" pitchFamily="34" charset="0"/>
              </a:rPr>
              <a:t>Docker for Windows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31" y="2814771"/>
            <a:ext cx="3486930" cy="2078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37" y="3267354"/>
            <a:ext cx="4225751" cy="1261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421" y="3092753"/>
            <a:ext cx="4304467" cy="158236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448867" y="2770553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MS Reference Sans Serif" panose="020B0604030504040204" pitchFamily="34" charset="0"/>
              </a:rPr>
              <a:t>Share your drive! </a:t>
            </a:r>
          </a:p>
          <a:p>
            <a:r>
              <a:rPr lang="en-US" dirty="0" smtClean="0">
                <a:latin typeface="MS Reference Sans Serif" panose="020B0604030504040204" pitchFamily="34" charset="0"/>
              </a:rPr>
              <a:t>Startup Issues </a:t>
            </a:r>
          </a:p>
          <a:p>
            <a:r>
              <a:rPr lang="en-US" dirty="0" err="1" smtClean="0">
                <a:latin typeface="MS Reference Sans Serif" panose="020B0604030504040204" pitchFamily="34" charset="0"/>
              </a:rPr>
              <a:t>winpty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8867" y="2770553"/>
            <a:ext cx="9205568" cy="92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Share your drive!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48867" y="2770553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Share your drive! </a:t>
            </a:r>
          </a:p>
          <a:p>
            <a:r>
              <a:rPr lang="en-US" dirty="0" smtClean="0"/>
              <a:t>Startup Issues </a:t>
            </a:r>
          </a:p>
        </p:txBody>
      </p:sp>
    </p:spTree>
    <p:extLst>
      <p:ext uri="{BB962C8B-B14F-4D97-AF65-F5344CB8AC3E}">
        <p14:creationId xmlns:p14="http://schemas.microsoft.com/office/powerpoint/2010/main" val="27932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47" y="2874299"/>
            <a:ext cx="3781425" cy="28384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You are here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3464169" y="3786615"/>
            <a:ext cx="1718033" cy="1650631"/>
          </a:xfrm>
          <a:prstGeom prst="curved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Weapon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810011"/>
            <a:ext cx="9601196" cy="3318936"/>
          </a:xfrm>
        </p:spPr>
        <p:txBody>
          <a:bodyPr/>
          <a:lstStyle/>
          <a:p>
            <a:r>
              <a:rPr lang="en-US" dirty="0" smtClean="0"/>
              <a:t>Protractor  (Node.js App)								</a:t>
            </a:r>
          </a:p>
          <a:p>
            <a:pPr marL="0" indent="0">
              <a:buNone/>
            </a:pPr>
            <a:r>
              <a:rPr lang="en-US" dirty="0" smtClean="0"/>
              <a:t>	+</a:t>
            </a:r>
          </a:p>
          <a:p>
            <a:r>
              <a:rPr lang="en-US" dirty="0" smtClean="0"/>
              <a:t>Selenium (Browser automation framework)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</a:t>
            </a:r>
          </a:p>
          <a:p>
            <a:r>
              <a:rPr lang="en-US" dirty="0" smtClean="0"/>
              <a:t>User interactions in an Angular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1" y="2491914"/>
            <a:ext cx="3913906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13" y="4331733"/>
            <a:ext cx="2667000" cy="15240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371601" y="281001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Protractor  (Node.js App)							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+</a:t>
            </a:r>
          </a:p>
          <a:p>
            <a:r>
              <a:rPr lang="en-US" dirty="0" smtClean="0"/>
              <a:t>Selenium (Browser automation framework)				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71601" y="281001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Protractor  (Node.js App)								</a:t>
            </a:r>
          </a:p>
        </p:txBody>
      </p:sp>
    </p:spTree>
    <p:extLst>
      <p:ext uri="{BB962C8B-B14F-4D97-AF65-F5344CB8AC3E}">
        <p14:creationId xmlns:p14="http://schemas.microsoft.com/office/powerpoint/2010/main" val="219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31" y="1737965"/>
            <a:ext cx="4837315" cy="34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99919"/>
            <a:ext cx="9601196" cy="3318936"/>
          </a:xfrm>
        </p:spPr>
        <p:txBody>
          <a:bodyPr/>
          <a:lstStyle/>
          <a:p>
            <a:r>
              <a:rPr lang="en-US" dirty="0" smtClean="0"/>
              <a:t>Troubling Alternatives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2" y="2799919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Troubling Alternatives</a:t>
            </a:r>
          </a:p>
          <a:p>
            <a:pPr lvl="1"/>
            <a:r>
              <a:rPr lang="en-US" dirty="0" smtClean="0"/>
              <a:t>VM Farm</a:t>
            </a:r>
          </a:p>
          <a:p>
            <a:pPr lvl="1"/>
            <a:r>
              <a:rPr lang="en-US" dirty="0" smtClean="0"/>
              <a:t>Selenium Grid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2" y="2799919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Troubling Alternatives</a:t>
            </a:r>
          </a:p>
          <a:p>
            <a:pPr lvl="1"/>
            <a:r>
              <a:rPr lang="en-US" dirty="0" smtClean="0"/>
              <a:t>VM Farm</a:t>
            </a:r>
          </a:p>
          <a:p>
            <a:pPr lvl="1"/>
            <a:r>
              <a:rPr lang="en-US" dirty="0" smtClean="0"/>
              <a:t>Selenium Grid</a:t>
            </a:r>
          </a:p>
          <a:p>
            <a:r>
              <a:rPr lang="en-US" dirty="0" smtClean="0"/>
              <a:t> The Docker Advantage</a:t>
            </a:r>
          </a:p>
          <a:p>
            <a:pPr lvl="1"/>
            <a:r>
              <a:rPr lang="en-US" dirty="0" smtClean="0"/>
              <a:t>“How do I run your tests?”</a:t>
            </a:r>
          </a:p>
          <a:p>
            <a:pPr lvl="1"/>
            <a:r>
              <a:rPr lang="en-US" dirty="0" smtClean="0"/>
              <a:t>“It works on my machine!”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2" y="2799919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Troubling Alternatives</a:t>
            </a:r>
          </a:p>
          <a:p>
            <a:pPr lvl="1"/>
            <a:r>
              <a:rPr lang="en-US" dirty="0" smtClean="0"/>
              <a:t>VM Farm</a:t>
            </a:r>
          </a:p>
          <a:p>
            <a:pPr lvl="1"/>
            <a:r>
              <a:rPr lang="en-US" dirty="0" smtClean="0"/>
              <a:t>Selenium Grid</a:t>
            </a:r>
          </a:p>
          <a:p>
            <a:r>
              <a:rPr lang="en-US" dirty="0" smtClean="0"/>
              <a:t> The Docker Advantage</a:t>
            </a:r>
          </a:p>
        </p:txBody>
      </p:sp>
    </p:spTree>
    <p:extLst>
      <p:ext uri="{BB962C8B-B14F-4D97-AF65-F5344CB8AC3E}">
        <p14:creationId xmlns:p14="http://schemas.microsoft.com/office/powerpoint/2010/main" val="214355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1" y="2709332"/>
            <a:ext cx="9601196" cy="331893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PhantomJS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Headless Chrome?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err="1" smtClean="0"/>
              <a:t>PhantomJS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775" y="1019212"/>
            <a:ext cx="5470525" cy="348184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webnicer</a:t>
            </a:r>
            <a:r>
              <a:rPr lang="en-US" dirty="0" smtClean="0"/>
              <a:t>/protractor-headless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1" y="4675716"/>
            <a:ext cx="10010489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790093"/>
            <a:ext cx="4459519" cy="35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Custom 1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250</TotalTime>
  <Words>145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Microsoft Sans Serif</vt:lpstr>
      <vt:lpstr>MS Reference Sans Serif</vt:lpstr>
      <vt:lpstr>Wingdings</vt:lpstr>
      <vt:lpstr>Organic</vt:lpstr>
      <vt:lpstr>UI Testing with Docker</vt:lpstr>
      <vt:lpstr>Docker for Windows</vt:lpstr>
      <vt:lpstr>Testing Pyramid</vt:lpstr>
      <vt:lpstr>Choose Your Weapon</vt:lpstr>
      <vt:lpstr>PowerPoint Presentation</vt:lpstr>
      <vt:lpstr>Finding A Home</vt:lpstr>
      <vt:lpstr>The Investigation</vt:lpstr>
      <vt:lpstr>The Solution</vt:lpstr>
      <vt:lpstr>PowerPoint Presentation</vt:lpstr>
      <vt:lpstr>The Implementation</vt:lpstr>
    </vt:vector>
  </TitlesOfParts>
  <Company>Qlik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Docker</dc:title>
  <dc:creator>Bob Baron</dc:creator>
  <cp:lastModifiedBy>Bob Baron</cp:lastModifiedBy>
  <cp:revision>23</cp:revision>
  <dcterms:created xsi:type="dcterms:W3CDTF">2016-07-25T23:32:19Z</dcterms:created>
  <dcterms:modified xsi:type="dcterms:W3CDTF">2016-07-27T21:47:58Z</dcterms:modified>
</cp:coreProperties>
</file>