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8" r:id="rId5"/>
    <p:sldId id="259" r:id="rId6"/>
    <p:sldId id="267" r:id="rId7"/>
    <p:sldId id="270" r:id="rId8"/>
    <p:sldId id="271" r:id="rId9"/>
    <p:sldId id="272" r:id="rId10"/>
    <p:sldId id="260" r:id="rId11"/>
    <p:sldId id="273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D26A993-9D29-4A8E-9DFB-6DA5BDC7FE4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5.png"/><Relationship Id="rId5" Type="http://schemas.microsoft.com/office/2007/relationships/media" Target="../media/media3.mp4"/><Relationship Id="rId10" Type="http://schemas.openxmlformats.org/officeDocument/2006/relationships/image" Target="../media/image24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8620" y="897774"/>
            <a:ext cx="507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ТА НАУКИ УКРАЇНИ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ЗАПОРІЗЬКИЙ ІНСТИТУТ ЕКОНОМІКИ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ІНФОРМАЦІЙНИХ ТЕХНОЛОГІЙ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06955" y="4593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ГРИ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Черв’як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НА МОВІ ПРОГРАМУВАННЯ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11" y="5682333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ДОПОВІДАЧ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11" y="6051665"/>
            <a:ext cx="467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ІПЗ-119К9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Ларіоненко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О.І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993" y="56823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7993" y="6051665"/>
            <a:ext cx="29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ДОЧЕНТ ЖЕРЕБЦОВ О.А.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Проектування інтерфейсу</a:t>
            </a:r>
            <a:endParaRPr lang="en-US" dirty="0"/>
          </a:p>
        </p:txBody>
      </p:sp>
      <p:pic>
        <p:nvPicPr>
          <p:cNvPr id="3076" name="Picture 4" descr="https://i.imgur.com/0IbPcN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" y="518976"/>
            <a:ext cx="4323697" cy="58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64506" y="1389757"/>
            <a:ext cx="5741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Під час проектування простого інтерфейсу для взаємодії</a:t>
            </a:r>
          </a:p>
          <a:p>
            <a:r>
              <a:rPr lang="uk-UA" dirty="0" smtClean="0"/>
              <a:t>з кодом </a:t>
            </a:r>
            <a:r>
              <a:rPr lang="uk-UA" dirty="0" err="1" smtClean="0"/>
              <a:t>программи</a:t>
            </a:r>
            <a:r>
              <a:rPr lang="uk-UA" dirty="0" smtClean="0"/>
              <a:t> через </a:t>
            </a:r>
            <a:r>
              <a:rPr lang="en-US" dirty="0" smtClean="0"/>
              <a:t>html </a:t>
            </a:r>
            <a:r>
              <a:rPr lang="uk-UA" dirty="0" smtClean="0"/>
              <a:t>для мене потрібна була </a:t>
            </a:r>
          </a:p>
          <a:p>
            <a:r>
              <a:rPr lang="uk-UA" dirty="0"/>
              <a:t>п</a:t>
            </a:r>
            <a:r>
              <a:rPr lang="uk-UA" dirty="0" smtClean="0"/>
              <a:t>ростота та ясність</a:t>
            </a:r>
            <a:r>
              <a:rPr lang="en-US" dirty="0" smtClean="0"/>
              <a:t> </a:t>
            </a:r>
            <a:r>
              <a:rPr lang="uk-UA" dirty="0" smtClean="0"/>
              <a:t>для користувача.</a:t>
            </a:r>
          </a:p>
          <a:p>
            <a:endParaRPr lang="uk-UA" dirty="0"/>
          </a:p>
          <a:p>
            <a:r>
              <a:rPr lang="uk-UA" dirty="0" smtClean="0"/>
              <a:t>Користувач має три вкладки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Зміна фону та інше.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Налаштування.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713" y="0"/>
            <a:ext cx="9875520" cy="1356360"/>
          </a:xfrm>
        </p:spPr>
        <p:txBody>
          <a:bodyPr/>
          <a:lstStyle/>
          <a:p>
            <a:pPr algn="r"/>
            <a:r>
              <a:rPr lang="ru-RU" dirty="0" err="1"/>
              <a:t>Зовнішній</a:t>
            </a:r>
            <a:r>
              <a:rPr lang="ru-RU" dirty="0"/>
              <a:t> </a:t>
            </a:r>
            <a:r>
              <a:rPr lang="ru-RU" dirty="0" err="1" smtClean="0"/>
              <a:t>вигляд</a:t>
            </a:r>
            <a:r>
              <a:rPr lang="ru-RU" dirty="0" smtClean="0"/>
              <a:t>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endParaRPr lang="en-US" dirty="0"/>
          </a:p>
        </p:txBody>
      </p:sp>
      <p:pic>
        <p:nvPicPr>
          <p:cNvPr id="5122" name="Picture 2" descr="https://i.imgur.com/jK3LOu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9" y="1289859"/>
            <a:ext cx="3193270" cy="417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imgur.com/aglVIB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52" y="1356360"/>
            <a:ext cx="3599412" cy="39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imgur.com/GOYwP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1356360"/>
            <a:ext cx="3898669" cy="39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530" y="5460001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Основна сторінка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1508" y="5275335"/>
            <a:ext cx="26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uk-UA" dirty="0" err="1" smtClean="0"/>
              <a:t>кастомізації</a:t>
            </a:r>
            <a:r>
              <a:rPr lang="uk-UA" dirty="0" smtClean="0"/>
              <a:t> гри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69024" y="5275335"/>
            <a:ext cx="2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налаштувань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uk-UA" dirty="0" smtClean="0"/>
              <a:t>Варіації реалізованої візуальної складової</a:t>
            </a:r>
            <a:endParaRPr lang="en-US" dirty="0"/>
          </a:p>
        </p:txBody>
      </p:sp>
      <p:pic>
        <p:nvPicPr>
          <p:cNvPr id="2050" name="Picture 2" descr="https://i.imgur.com/NunopJ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6" y="1325563"/>
            <a:ext cx="3792970" cy="52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bjmEc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71" y="1308937"/>
            <a:ext cx="3792970" cy="52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v2kRO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66" y="1308938"/>
            <a:ext cx="3692320" cy="52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2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8458" y="-141317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Реалізація швидкості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0126" y="306853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Пов</a:t>
            </a:r>
            <a:r>
              <a:rPr lang="uk-UA" dirty="0" err="1" smtClean="0"/>
              <a:t>ільна</a:t>
            </a:r>
            <a:r>
              <a:rPr lang="uk-UA" dirty="0" smtClean="0"/>
              <a:t> швидкість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9099" y="610985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Стандартна швидкість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64009" y="3077404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Висока швидкість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7624" y="6109855"/>
            <a:ext cx="253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Дуже велика швидкість</a:t>
            </a:r>
            <a:endParaRPr lang="en-US" dirty="0"/>
          </a:p>
        </p:txBody>
      </p:sp>
      <p:pic>
        <p:nvPicPr>
          <p:cNvPr id="3" name="slowspe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1215" y="903069"/>
            <a:ext cx="4762182" cy="2161866"/>
          </a:xfrm>
          <a:prstGeom prst="rect">
            <a:avLst/>
          </a:prstGeom>
        </p:spPr>
      </p:pic>
      <p:pic>
        <p:nvPicPr>
          <p:cNvPr id="5" name="normalspee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1216" y="3762250"/>
            <a:ext cx="4762182" cy="2188339"/>
          </a:xfrm>
          <a:prstGeom prst="rect">
            <a:avLst/>
          </a:prstGeom>
        </p:spPr>
      </p:pic>
      <p:pic>
        <p:nvPicPr>
          <p:cNvPr id="7" name="fastspeed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417733" y="903069"/>
            <a:ext cx="5203460" cy="2161866"/>
          </a:xfrm>
          <a:prstGeom prst="rect">
            <a:avLst/>
          </a:prstGeom>
        </p:spPr>
      </p:pic>
      <p:pic>
        <p:nvPicPr>
          <p:cNvPr id="13" name="bulletspeed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570134" y="3762250"/>
            <a:ext cx="5051060" cy="21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7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0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87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8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4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Розглянувши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 smtClean="0"/>
              <a:t>існуючих</a:t>
            </a:r>
            <a:r>
              <a:rPr lang="ru-RU" dirty="0" smtClean="0"/>
              <a:t> </a:t>
            </a:r>
            <a:r>
              <a:rPr lang="ru-RU" dirty="0" err="1"/>
              <a:t>аналогів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обрано</a:t>
            </a:r>
            <a:r>
              <a:rPr lang="ru-RU" dirty="0"/>
              <a:t> </a:t>
            </a:r>
            <a:r>
              <a:rPr lang="ru-RU" dirty="0" err="1" smtClean="0"/>
              <a:t>реалізацію</a:t>
            </a:r>
            <a:r>
              <a:rPr lang="ru-RU" dirty="0" smtClean="0"/>
              <a:t> на </a:t>
            </a:r>
            <a:r>
              <a:rPr lang="en-US" dirty="0" smtClean="0"/>
              <a:t>JavaScript </a:t>
            </a:r>
            <a:r>
              <a:rPr lang="ru-RU" dirty="0" smtClean="0"/>
              <a:t>з </a:t>
            </a:r>
            <a:r>
              <a:rPr lang="ru-RU" dirty="0" err="1" smtClean="0"/>
              <a:t>технологією</a:t>
            </a:r>
            <a:r>
              <a:rPr lang="en-US" dirty="0"/>
              <a:t> </a:t>
            </a:r>
            <a:r>
              <a:rPr lang="en-US" dirty="0" smtClean="0"/>
              <a:t>CSS</a:t>
            </a:r>
            <a:r>
              <a:rPr lang="uk-UA" dirty="0" smtClean="0"/>
              <a:t> та </a:t>
            </a:r>
            <a:r>
              <a:rPr lang="en-US" dirty="0" smtClean="0"/>
              <a:t>HTML. </a:t>
            </a:r>
            <a:endParaRPr lang="en-US" b="1" dirty="0" smtClean="0"/>
          </a:p>
          <a:p>
            <a:r>
              <a:rPr lang="uk-UA" dirty="0" smtClean="0"/>
              <a:t>Реалізовано робочий варіант гри «</a:t>
            </a:r>
            <a:r>
              <a:rPr lang="uk-UA" dirty="0"/>
              <a:t>Черв</a:t>
            </a:r>
            <a:r>
              <a:rPr lang="en-US" dirty="0"/>
              <a:t>’</a:t>
            </a:r>
            <a:r>
              <a:rPr lang="uk-UA" dirty="0"/>
              <a:t>як</a:t>
            </a:r>
            <a:r>
              <a:rPr lang="uk-UA" dirty="0" smtClean="0"/>
              <a:t>».</a:t>
            </a:r>
          </a:p>
          <a:p>
            <a:r>
              <a:rPr lang="uk-UA" dirty="0" smtClean="0"/>
              <a:t>Реалізовано меню взаємодії з користувачем.</a:t>
            </a:r>
          </a:p>
          <a:p>
            <a:r>
              <a:rPr lang="uk-UA" dirty="0" smtClean="0"/>
              <a:t>Реалізована </a:t>
            </a:r>
            <a:r>
              <a:rPr lang="uk-UA" dirty="0" err="1" smtClean="0"/>
              <a:t>кастомізація</a:t>
            </a:r>
            <a:r>
              <a:rPr lang="uk-UA" dirty="0" smtClean="0"/>
              <a:t> черв’яка , зміна налаштувань управління , зміна швидкості.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cuments\ShareX\Screenshots\2021-06\chrome_fHevVW8U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563" y="356812"/>
            <a:ext cx="10515600" cy="1325563"/>
          </a:xfrm>
        </p:spPr>
        <p:txBody>
          <a:bodyPr/>
          <a:lstStyle/>
          <a:p>
            <a:r>
              <a:rPr lang="uk-UA" b="1" i="1" dirty="0" smtClean="0">
                <a:solidFill>
                  <a:schemeClr val="bg1"/>
                </a:solidFill>
                <a:latin typeface="+mn-lt"/>
              </a:rPr>
              <a:t>Дякую за увагу</a:t>
            </a:r>
            <a:endParaRPr lang="en-US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3399" y="704093"/>
            <a:ext cx="3521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chemeClr val="bg1"/>
                </a:solidFill>
              </a:rPr>
              <a:t>Студент Групи</a:t>
            </a:r>
            <a:r>
              <a:rPr lang="en-US" sz="2400" b="1" i="1" dirty="0" smtClean="0">
                <a:solidFill>
                  <a:schemeClr val="bg1"/>
                </a:solidFill>
              </a:rPr>
              <a:t>:</a:t>
            </a:r>
            <a:endParaRPr lang="uk-UA" sz="2400" b="1" i="1" dirty="0" smtClean="0">
              <a:solidFill>
                <a:schemeClr val="bg1"/>
              </a:solidFill>
            </a:endParaRPr>
          </a:p>
          <a:p>
            <a:r>
              <a:rPr lang="uk-UA" sz="2400" b="1" i="1" dirty="0" smtClean="0">
                <a:solidFill>
                  <a:schemeClr val="bg1"/>
                </a:solidFill>
              </a:rPr>
              <a:t>ІПЗ119К9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uk-UA" sz="2400" b="1" i="1" dirty="0" err="1" smtClean="0">
                <a:solidFill>
                  <a:schemeClr val="bg1"/>
                </a:solidFill>
              </a:rPr>
              <a:t>Ларіоненко</a:t>
            </a:r>
            <a:r>
              <a:rPr lang="uk-UA" sz="2400" b="1" i="1" dirty="0" smtClean="0">
                <a:solidFill>
                  <a:schemeClr val="bg1"/>
                </a:solidFill>
              </a:rPr>
              <a:t> О.І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1213658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Мета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69622" y="121365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Розробка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r>
              <a:rPr lang="ru-RU" dirty="0" smtClean="0"/>
              <a:t> у </a:t>
            </a:r>
            <a:r>
              <a:rPr lang="ru-RU" dirty="0" err="1" smtClean="0"/>
              <a:t>середовищі</a:t>
            </a:r>
            <a:r>
              <a:rPr lang="ru-RU" dirty="0"/>
              <a:t> </a:t>
            </a:r>
            <a:r>
              <a:rPr lang="en-US" dirty="0" err="1" smtClean="0"/>
              <a:t>VisualStudio</a:t>
            </a:r>
            <a:r>
              <a:rPr lang="en-US" dirty="0" smtClean="0"/>
              <a:t> Code </a:t>
            </a:r>
            <a:r>
              <a:rPr lang="ru-RU" dirty="0" err="1" smtClean="0"/>
              <a:t>мовою</a:t>
            </a:r>
            <a:r>
              <a:rPr lang="ru-RU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</a:t>
            </a:r>
            <a:r>
              <a:rPr lang="en-US" dirty="0" smtClean="0"/>
              <a:t>CSS</a:t>
            </a:r>
            <a:r>
              <a:rPr lang="ru-RU" dirty="0" smtClean="0"/>
              <a:t> та</a:t>
            </a:r>
            <a:r>
              <a:rPr lang="en-US" dirty="0" smtClean="0"/>
              <a:t> HTML.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2560321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Зада</a:t>
            </a:r>
            <a:r>
              <a:rPr lang="uk-UA" sz="3200" dirty="0"/>
              <a:t>ч</a:t>
            </a:r>
            <a:r>
              <a:rPr lang="ru-RU" sz="3200" dirty="0" smtClean="0"/>
              <a:t>і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169622" y="2560321"/>
            <a:ext cx="73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Вибір</a:t>
            </a:r>
            <a:r>
              <a:rPr lang="ru-RU" dirty="0" smtClean="0"/>
              <a:t> та </a:t>
            </a:r>
            <a:r>
              <a:rPr lang="ru-RU" dirty="0" err="1" smtClean="0"/>
              <a:t>обґрунтування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 та </a:t>
            </a:r>
            <a:r>
              <a:rPr lang="ru-RU" dirty="0" err="1" smtClean="0"/>
              <a:t>технологій</a:t>
            </a:r>
            <a:r>
              <a:rPr lang="ru-RU" dirty="0" smtClean="0"/>
              <a:t> для </a:t>
            </a:r>
            <a:r>
              <a:rPr lang="ru-RU" dirty="0" err="1" smtClean="0"/>
              <a:t>реалізації</a:t>
            </a:r>
            <a:r>
              <a:rPr lang="ru-RU" dirty="0" smtClean="0"/>
              <a:t> проекту.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Реалізація</a:t>
            </a:r>
            <a:r>
              <a:rPr lang="ru-RU" dirty="0" smtClean="0"/>
              <a:t> проекту 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описаних</a:t>
            </a:r>
            <a:r>
              <a:rPr lang="ru-RU" dirty="0" smtClean="0"/>
              <a:t> методик та </a:t>
            </a:r>
            <a:r>
              <a:rPr lang="ru-RU" dirty="0" err="1" smtClean="0"/>
              <a:t>організація</a:t>
            </a:r>
            <a:r>
              <a:rPr lang="ru-RU" dirty="0" smtClean="0"/>
              <a:t> на</a:t>
            </a:r>
            <a:r>
              <a:rPr lang="en-US" dirty="0" smtClean="0"/>
              <a:t> web</a:t>
            </a:r>
            <a:r>
              <a:rPr lang="uk-UA" dirty="0" smtClean="0"/>
              <a:t>-сторінці.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Налаштування</a:t>
            </a:r>
            <a:r>
              <a:rPr lang="ru-RU" dirty="0" smtClean="0"/>
              <a:t> та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r>
              <a:rPr lang="ru-RU" dirty="0" smtClean="0"/>
              <a:t> з </a:t>
            </a:r>
            <a:r>
              <a:rPr lang="ru-RU" dirty="0" err="1" smtClean="0"/>
              <a:t>виявленням</a:t>
            </a:r>
            <a:r>
              <a:rPr lang="ru-RU" dirty="0" smtClean="0"/>
              <a:t>  </a:t>
            </a:r>
            <a:r>
              <a:rPr lang="ru-RU" dirty="0" err="1" smtClean="0"/>
              <a:t>критичних</a:t>
            </a:r>
            <a:r>
              <a:rPr lang="ru-RU" dirty="0" smtClean="0"/>
              <a:t> </a:t>
            </a:r>
            <a:r>
              <a:rPr lang="ru-RU" dirty="0" err="1" smtClean="0"/>
              <a:t>помилок</a:t>
            </a:r>
            <a:r>
              <a:rPr lang="ru-RU" dirty="0" smtClean="0"/>
              <a:t> з </a:t>
            </a:r>
            <a:r>
              <a:rPr lang="ru-RU" dirty="0" err="1" smtClean="0"/>
              <a:t>подальшим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усуненням</a:t>
            </a:r>
            <a:r>
              <a:rPr lang="ru-RU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713" y="-87060"/>
            <a:ext cx="9875520" cy="1356360"/>
          </a:xfrm>
        </p:spPr>
        <p:txBody>
          <a:bodyPr/>
          <a:lstStyle/>
          <a:p>
            <a:pPr algn="r"/>
            <a:r>
              <a:rPr lang="uk-UA" dirty="0" smtClean="0"/>
              <a:t>Огляд аналогів</a:t>
            </a:r>
            <a:endParaRPr lang="en-US" dirty="0"/>
          </a:p>
        </p:txBody>
      </p:sp>
      <p:pic>
        <p:nvPicPr>
          <p:cNvPr id="4" name="Рисунок 3" descr="https://habrastorage.org/r/w1560/storage2/23b/5e2/dff/23b5e2dffe7f1d040a08e6aa98e9e47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7" y="813955"/>
            <a:ext cx="3801832" cy="2030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6060" y="2844425"/>
            <a:ext cx="25741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игляд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оригинальної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от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Nokia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1997 року.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habrastorage.org/r/w1560/storage2/ed0/2a2/ed9/ed02a2ed9d225c98cd1c23f7da71a03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4" y="3688925"/>
            <a:ext cx="3773978" cy="2030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59659" y="5719395"/>
            <a:ext cx="250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игляд </a:t>
            </a:r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сіквелу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гри «Змійка»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«Snake 2»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Nokia 1997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року.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Иконка добавить (плюс) - Png картинки и иконки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62" y="813955"/>
            <a:ext cx="600883" cy="6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86647" y="92973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Простота та мінімалізм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6647" y="1299062"/>
            <a:ext cx="46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Простий вигляд який спрощує створення гри</a:t>
            </a:r>
            <a:endParaRPr lang="en-US" dirty="0"/>
          </a:p>
        </p:txBody>
      </p:sp>
      <p:pic>
        <p:nvPicPr>
          <p:cNvPr id="3080" name="Picture 8" descr="Минус PNG картинки скачать бесплатно, знак минуса PNG, -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2" y="1719782"/>
            <a:ext cx="674161" cy="6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74368" y="1872196"/>
            <a:ext cx="305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Відсутність налаштувань гри</a:t>
            </a:r>
            <a:endParaRPr lang="en-US" dirty="0"/>
          </a:p>
        </p:txBody>
      </p:sp>
      <p:pic>
        <p:nvPicPr>
          <p:cNvPr id="16" name="Picture 4" descr="Иконка добавить (плюс) - Png картинки и иконки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51" y="3583089"/>
            <a:ext cx="600883" cy="6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Минус PNG картинки скачать бесплатно, знак минуса PNG, -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51" y="4717877"/>
            <a:ext cx="674161" cy="6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39047" y="3583089"/>
            <a:ext cx="507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Більш краща реалізація зовнішнього вигляду гри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9047" y="3952421"/>
            <a:ext cx="25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Поява налаштувань гри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74368" y="4870291"/>
            <a:ext cx="452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Відсутність різнокольорового оформлення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684" y="207730"/>
            <a:ext cx="10515600" cy="897776"/>
          </a:xfrm>
        </p:spPr>
        <p:txBody>
          <a:bodyPr/>
          <a:lstStyle/>
          <a:p>
            <a:pPr algn="r"/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18" y="1325563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4297" y="1325563"/>
            <a:ext cx="53146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JavaScript (JS) </a:t>
            </a:r>
            <a:r>
              <a:rPr lang="ru-RU" sz="1600" dirty="0" smtClean="0"/>
              <a:t>- </a:t>
            </a:r>
            <a:r>
              <a:rPr lang="ru-RU" sz="1600" dirty="0" err="1" smtClean="0"/>
              <a:t>динамічна</a:t>
            </a:r>
            <a:r>
              <a:rPr lang="ru-RU" sz="1600" dirty="0" smtClean="0"/>
              <a:t>, </a:t>
            </a:r>
            <a:r>
              <a:rPr lang="ru-RU" sz="1600" dirty="0" err="1" smtClean="0"/>
              <a:t>об'єктно-орієнтована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прототипна</a:t>
            </a:r>
            <a:r>
              <a:rPr lang="ru-RU" sz="1600" dirty="0" smtClean="0"/>
              <a:t> </a:t>
            </a:r>
            <a:r>
              <a:rPr lang="ru-RU" sz="1600" dirty="0" err="1" smtClean="0"/>
              <a:t>мова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. </a:t>
            </a:r>
            <a:r>
              <a:rPr lang="ru-RU" sz="1600" dirty="0" err="1" smtClean="0"/>
              <a:t>Реалізація</a:t>
            </a:r>
            <a:r>
              <a:rPr lang="ru-RU" sz="1600" dirty="0" smtClean="0"/>
              <a:t> стандарту </a:t>
            </a:r>
            <a:r>
              <a:rPr lang="en-US" sz="1600" dirty="0" smtClean="0"/>
              <a:t>ECMAScript. </a:t>
            </a:r>
            <a:r>
              <a:rPr lang="ru-RU" sz="1600" dirty="0" err="1" smtClean="0"/>
              <a:t>Найчастіше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використовується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створення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сценаріїв</a:t>
            </a:r>
            <a:r>
              <a:rPr lang="ru-RU" sz="1600" dirty="0" smtClean="0"/>
              <a:t> веб-</a:t>
            </a:r>
            <a:r>
              <a:rPr lang="ru-RU" sz="1600" dirty="0" err="1" smtClean="0"/>
              <a:t>сторінок</a:t>
            </a:r>
            <a:r>
              <a:rPr lang="ru-RU" sz="1600" dirty="0" smtClean="0"/>
              <a:t>, </a:t>
            </a:r>
            <a:r>
              <a:rPr lang="ru-RU" sz="1600" dirty="0" err="1" smtClean="0"/>
              <a:t>що</a:t>
            </a:r>
            <a:r>
              <a:rPr lang="ru-RU" sz="1600" dirty="0" smtClean="0"/>
              <a:t> </a:t>
            </a:r>
            <a:r>
              <a:rPr lang="ru-RU" sz="1600" dirty="0" err="1" smtClean="0"/>
              <a:t>надає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можливість</a:t>
            </a:r>
            <a:r>
              <a:rPr lang="ru-RU" sz="1600" dirty="0" smtClean="0"/>
              <a:t> </a:t>
            </a:r>
            <a:r>
              <a:rPr lang="ru-RU" sz="1600" dirty="0" err="1" smtClean="0"/>
              <a:t>взаємодіяти</a:t>
            </a:r>
            <a:r>
              <a:rPr lang="ru-RU" sz="1600" dirty="0" smtClean="0"/>
              <a:t> з </a:t>
            </a:r>
            <a:r>
              <a:rPr lang="ru-RU" sz="1600" dirty="0" err="1" smtClean="0"/>
              <a:t>користувачем</a:t>
            </a:r>
            <a:r>
              <a:rPr lang="ru-RU" sz="1600" dirty="0" smtClean="0"/>
              <a:t>, </a:t>
            </a:r>
            <a:r>
              <a:rPr lang="ru-RU" sz="1600" dirty="0" err="1" smtClean="0"/>
              <a:t>керувати</a:t>
            </a:r>
            <a:r>
              <a:rPr lang="ru-RU" sz="1600" dirty="0" smtClean="0"/>
              <a:t> браузером, асинхронно </a:t>
            </a:r>
            <a:r>
              <a:rPr lang="ru-RU" sz="1600" dirty="0" err="1" smtClean="0"/>
              <a:t>обмінюватися</a:t>
            </a:r>
            <a:r>
              <a:rPr lang="ru-RU" sz="1600" dirty="0" smtClean="0"/>
              <a:t> </a:t>
            </a:r>
            <a:r>
              <a:rPr lang="ru-RU" sz="1600" dirty="0" err="1" smtClean="0"/>
              <a:t>даними</a:t>
            </a:r>
            <a:r>
              <a:rPr lang="ru-RU" sz="1600" dirty="0" smtClean="0"/>
              <a:t> з сервером, </a:t>
            </a:r>
            <a:r>
              <a:rPr lang="ru-RU" sz="1600" dirty="0" err="1" smtClean="0"/>
              <a:t>змінювати</a:t>
            </a:r>
            <a:r>
              <a:rPr lang="ru-RU" sz="1600" dirty="0" smtClean="0"/>
              <a:t> структуру та </a:t>
            </a:r>
            <a:r>
              <a:rPr lang="ru-RU" sz="1600" dirty="0" err="1" smtClean="0"/>
              <a:t>зовнішній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вигляд</a:t>
            </a:r>
            <a:r>
              <a:rPr lang="ru-RU" sz="1600" dirty="0" smtClean="0"/>
              <a:t> веб-</a:t>
            </a:r>
            <a:r>
              <a:rPr lang="ru-RU" sz="1600" dirty="0" err="1" smtClean="0"/>
              <a:t>сторінки</a:t>
            </a:r>
            <a:r>
              <a:rPr lang="ru-RU" sz="1600" dirty="0" smtClean="0"/>
              <a:t>. </a:t>
            </a:r>
          </a:p>
          <a:p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5118" y="4056611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Середовище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4297" y="4056611"/>
            <a:ext cx="5644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Visual Studio Code </a:t>
            </a:r>
            <a:r>
              <a:rPr lang="en-US" sz="1600" dirty="0" smtClean="0"/>
              <a:t>- </a:t>
            </a:r>
            <a:r>
              <a:rPr lang="ru-RU" sz="1600" dirty="0" err="1" smtClean="0"/>
              <a:t>це</a:t>
            </a:r>
            <a:r>
              <a:rPr lang="ru-RU" sz="1600" dirty="0" smtClean="0"/>
              <a:t> редактор </a:t>
            </a:r>
            <a:r>
              <a:rPr lang="ru-RU" sz="1600" dirty="0" err="1" smtClean="0"/>
              <a:t>вихідного</a:t>
            </a:r>
            <a:r>
              <a:rPr lang="ru-RU" sz="1600" dirty="0" smtClean="0"/>
              <a:t> коду. </a:t>
            </a:r>
            <a:r>
              <a:rPr lang="ru-RU" sz="1600" dirty="0" err="1" smtClean="0"/>
              <a:t>Він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підтримує</a:t>
            </a:r>
            <a:r>
              <a:rPr lang="ru-RU" sz="1600" dirty="0" smtClean="0"/>
              <a:t> ряд </a:t>
            </a:r>
            <a:r>
              <a:rPr lang="ru-RU" sz="1600" dirty="0" err="1" smtClean="0"/>
              <a:t>мов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підсвічування</a:t>
            </a:r>
            <a:r>
              <a:rPr lang="ru-RU" sz="1600" dirty="0" smtClean="0"/>
              <a:t> синтаксису, </a:t>
            </a:r>
            <a:r>
              <a:rPr lang="en-US" sz="1600" dirty="0" smtClean="0"/>
              <a:t>IntelliSense, </a:t>
            </a:r>
            <a:r>
              <a:rPr lang="ru-RU" sz="1600" dirty="0" err="1" smtClean="0"/>
              <a:t>рефакторинг</a:t>
            </a:r>
            <a:r>
              <a:rPr lang="ru-RU" sz="1600" dirty="0" smtClean="0"/>
              <a:t>, </a:t>
            </a:r>
            <a:r>
              <a:rPr lang="ru-RU" sz="1600" dirty="0" err="1" smtClean="0"/>
              <a:t>налагодження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навігацію</a:t>
            </a:r>
            <a:r>
              <a:rPr lang="ru-RU" sz="1600" dirty="0" smtClean="0"/>
              <a:t> по коду, </a:t>
            </a:r>
            <a:r>
              <a:rPr lang="ru-RU" sz="1600" dirty="0" err="1" smtClean="0"/>
              <a:t>підтримку</a:t>
            </a:r>
            <a:r>
              <a:rPr lang="ru-RU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ru-RU" sz="1600" dirty="0" smtClean="0"/>
              <a:t>та </a:t>
            </a:r>
            <a:r>
              <a:rPr lang="ru-RU" sz="1600" dirty="0" err="1" smtClean="0"/>
              <a:t>інші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можливості</a:t>
            </a:r>
            <a:r>
              <a:rPr lang="ru-RU" sz="1600" dirty="0" smtClean="0"/>
              <a:t>. </a:t>
            </a:r>
          </a:p>
          <a:p>
            <a:endParaRPr lang="ru-RU" sz="1600" dirty="0"/>
          </a:p>
          <a:p>
            <a:r>
              <a:rPr lang="en-US" sz="1600" dirty="0" smtClean="0"/>
              <a:t>Visual Studio </a:t>
            </a:r>
            <a:r>
              <a:rPr lang="ru-RU" sz="1600" dirty="0" err="1" smtClean="0"/>
              <a:t>також</a:t>
            </a:r>
            <a:r>
              <a:rPr lang="ru-RU" sz="1600" dirty="0" smtClean="0"/>
              <a:t> </a:t>
            </a:r>
            <a:r>
              <a:rPr lang="ru-RU" sz="1600" dirty="0" err="1" smtClean="0"/>
              <a:t>дозволяє</a:t>
            </a:r>
            <a:r>
              <a:rPr lang="ru-RU" sz="1600" dirty="0" smtClean="0"/>
              <a:t> </a:t>
            </a:r>
            <a:r>
              <a:rPr lang="ru-RU" sz="1600" dirty="0" err="1" smtClean="0"/>
              <a:t>замінювати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кодову</a:t>
            </a:r>
            <a:r>
              <a:rPr lang="ru-RU" sz="1600" dirty="0" smtClean="0"/>
              <a:t> </a:t>
            </a:r>
            <a:r>
              <a:rPr lang="ru-RU" sz="1600" dirty="0" err="1" smtClean="0"/>
              <a:t>сторінку</a:t>
            </a:r>
            <a:r>
              <a:rPr lang="ru-RU" sz="1600" dirty="0" smtClean="0"/>
              <a:t> при </a:t>
            </a:r>
            <a:r>
              <a:rPr lang="ru-RU" sz="1600" dirty="0" err="1" smtClean="0"/>
              <a:t>збереженні</a:t>
            </a:r>
            <a:r>
              <a:rPr lang="ru-RU" sz="1600" dirty="0" smtClean="0"/>
              <a:t> документа, </a:t>
            </a:r>
            <a:r>
              <a:rPr lang="ru-RU" sz="1600" dirty="0" err="1" smtClean="0"/>
              <a:t>символи</a:t>
            </a:r>
            <a:r>
              <a:rPr lang="ru-RU" sz="1600" dirty="0" smtClean="0"/>
              <a:t> перекладу рядка і </a:t>
            </a:r>
            <a:r>
              <a:rPr lang="ru-RU" sz="1600" dirty="0" err="1" smtClean="0"/>
              <a:t>мову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 поточного документа.</a:t>
            </a:r>
            <a:endParaRPr lang="en-US" sz="1600" dirty="0"/>
          </a:p>
        </p:txBody>
      </p:sp>
      <p:pic>
        <p:nvPicPr>
          <p:cNvPr id="2050" name="Picture 2" descr="JavaScrip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18" y="1325563"/>
            <a:ext cx="1863801" cy="18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26" y="4056611"/>
            <a:ext cx="2084230" cy="208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Kash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43" y="1451190"/>
            <a:ext cx="5784272" cy="17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7267" y="223649"/>
            <a:ext cx="9875520" cy="1356360"/>
          </a:xfrm>
        </p:spPr>
        <p:txBody>
          <a:bodyPr/>
          <a:lstStyle/>
          <a:p>
            <a:pPr algn="r"/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технологій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5147" y="1541059"/>
            <a:ext cx="5723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Cascading Style Sheets (CSS) </a:t>
            </a:r>
            <a:r>
              <a:rPr lang="en-US" sz="1600" dirty="0" smtClean="0"/>
              <a:t>- </a:t>
            </a:r>
            <a:r>
              <a:rPr lang="ru-RU" sz="1600" dirty="0" err="1" smtClean="0"/>
              <a:t>це</a:t>
            </a:r>
            <a:r>
              <a:rPr lang="ru-RU" sz="1600" dirty="0" smtClean="0"/>
              <a:t> </a:t>
            </a:r>
            <a:r>
              <a:rPr lang="ru-RU" sz="1600" dirty="0" err="1" smtClean="0"/>
              <a:t>мова</a:t>
            </a:r>
            <a:r>
              <a:rPr lang="ru-RU" sz="1600" dirty="0" smtClean="0"/>
              <a:t> </a:t>
            </a:r>
            <a:r>
              <a:rPr lang="ru-RU" sz="1600" dirty="0" err="1" smtClean="0"/>
              <a:t>ієрархічних</a:t>
            </a:r>
            <a:r>
              <a:rPr lang="ru-RU" sz="1600" dirty="0" smtClean="0"/>
              <a:t> правил (</a:t>
            </a:r>
            <a:r>
              <a:rPr lang="ru-RU" sz="1600" dirty="0" err="1" smtClean="0"/>
              <a:t>таблиць</a:t>
            </a:r>
            <a:r>
              <a:rPr lang="ru-RU" sz="1600" dirty="0" smtClean="0"/>
              <a:t> </a:t>
            </a:r>
            <a:r>
              <a:rPr lang="ru-RU" sz="1600" dirty="0" err="1" smtClean="0"/>
              <a:t>стилів</a:t>
            </a:r>
            <a:r>
              <a:rPr lang="en-US" sz="1600" dirty="0" smtClean="0"/>
              <a:t>), </a:t>
            </a:r>
            <a:r>
              <a:rPr lang="ru-RU" sz="1600" dirty="0" smtClean="0"/>
              <a:t>як</a:t>
            </a:r>
            <a:r>
              <a:rPr lang="uk-UA" sz="1600" dirty="0" smtClean="0"/>
              <a:t>а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використовується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представлення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зовнішнього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вигляду</a:t>
            </a:r>
            <a:r>
              <a:rPr lang="ru-RU" sz="1600" dirty="0" smtClean="0"/>
              <a:t> документа, </a:t>
            </a:r>
            <a:r>
              <a:rPr lang="ru-RU" sz="1600" dirty="0" err="1" smtClean="0"/>
              <a:t>написаного</a:t>
            </a:r>
            <a:r>
              <a:rPr lang="ru-RU" sz="1600" dirty="0" smtClean="0"/>
              <a:t> на </a:t>
            </a:r>
            <a:r>
              <a:rPr lang="en-US" sz="1600" dirty="0" smtClean="0"/>
              <a:t>HTML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</a:t>
            </a:r>
            <a:r>
              <a:rPr lang="en-US" sz="1600" dirty="0" smtClean="0"/>
              <a:t>XML</a:t>
            </a:r>
            <a:r>
              <a:rPr lang="uk-UA" sz="1600" dirty="0" smtClean="0"/>
              <a:t>.</a:t>
            </a:r>
            <a:r>
              <a:rPr lang="ru-RU" sz="1600" dirty="0" smtClean="0"/>
              <a:t> CSS </a:t>
            </a:r>
            <a:r>
              <a:rPr lang="ru-RU" sz="1600" dirty="0" err="1" smtClean="0"/>
              <a:t>описує</a:t>
            </a:r>
            <a:r>
              <a:rPr lang="ru-RU" sz="1600" dirty="0" smtClean="0"/>
              <a:t>, </a:t>
            </a:r>
            <a:r>
              <a:rPr lang="ru-RU" sz="1600" dirty="0" err="1" smtClean="0"/>
              <a:t>яким</a:t>
            </a:r>
            <a:r>
              <a:rPr lang="ru-RU" sz="1600" dirty="0" smtClean="0"/>
              <a:t> чином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повинен </a:t>
            </a:r>
            <a:r>
              <a:rPr lang="ru-RU" sz="1600" dirty="0" err="1" smtClean="0"/>
              <a:t>відображатися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екрані</a:t>
            </a:r>
            <a:r>
              <a:rPr lang="ru-RU" sz="1600" dirty="0" smtClean="0"/>
              <a:t>, на </a:t>
            </a:r>
            <a:r>
              <a:rPr lang="ru-RU" sz="1600" dirty="0" err="1" smtClean="0"/>
              <a:t>папері</a:t>
            </a:r>
            <a:r>
              <a:rPr lang="ru-RU" sz="1600" dirty="0" smtClean="0"/>
              <a:t>, голосом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з </a:t>
            </a:r>
            <a:r>
              <a:rPr lang="ru-RU" sz="1600" dirty="0" err="1" smtClean="0"/>
              <a:t>використанням</a:t>
            </a:r>
            <a:r>
              <a:rPr lang="ru-RU" sz="1600" dirty="0" smtClean="0"/>
              <a:t> </a:t>
            </a:r>
            <a:r>
              <a:rPr lang="ru-RU" sz="1600" dirty="0" err="1" smtClean="0"/>
              <a:t>інших</a:t>
            </a:r>
            <a:r>
              <a:rPr lang="ru-RU" sz="1600" dirty="0" smtClean="0"/>
              <a:t> </a:t>
            </a:r>
            <a:r>
              <a:rPr lang="ru-RU" sz="1600" dirty="0" err="1" smtClean="0"/>
              <a:t>медіа</a:t>
            </a:r>
            <a:r>
              <a:rPr lang="ru-RU" sz="1600" dirty="0" smtClean="0"/>
              <a:t> </a:t>
            </a:r>
            <a:r>
              <a:rPr lang="ru-RU" sz="1600" dirty="0" err="1" smtClean="0"/>
              <a:t>засобів</a:t>
            </a:r>
            <a:r>
              <a:rPr lang="ru-RU" sz="1600" dirty="0" smtClean="0"/>
              <a:t>.</a:t>
            </a:r>
            <a:endParaRPr lang="en-US" sz="1600" dirty="0"/>
          </a:p>
        </p:txBody>
      </p:sp>
      <p:pic>
        <p:nvPicPr>
          <p:cNvPr id="2057" name="Picture 9" descr="https://xn--80aahvkuapc1be.xn--p1ai/800/600/https/avatars.mds.yandex.net/get-zen_doc/1711766/pub_5e4b79c911638a2a18c0ef04_5e4b7a1a69980506e84446e4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2" y="1027906"/>
            <a:ext cx="4319746" cy="246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Как работает CSS - Изучение веб-разработки | M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38" y="3429205"/>
            <a:ext cx="7041091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8706" y="11009"/>
            <a:ext cx="10515600" cy="1325563"/>
          </a:xfrm>
        </p:spPr>
        <p:txBody>
          <a:bodyPr/>
          <a:lstStyle/>
          <a:p>
            <a:pPr algn="r"/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endParaRPr lang="en-US" dirty="0"/>
          </a:p>
        </p:txBody>
      </p:sp>
      <p:pic>
        <p:nvPicPr>
          <p:cNvPr id="5" name="Picture 5" descr="Kash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43" y="1451190"/>
            <a:ext cx="5784272" cy="17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05147" y="1541059"/>
            <a:ext cx="5723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HTML (</a:t>
            </a:r>
            <a:r>
              <a:rPr lang="ru-RU" sz="1600" dirty="0" err="1">
                <a:solidFill>
                  <a:srgbClr val="FF0000"/>
                </a:solidFill>
              </a:rPr>
              <a:t>HyperText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Markup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Language</a:t>
            </a:r>
            <a:r>
              <a:rPr lang="ru-RU" sz="1600" dirty="0">
                <a:solidFill>
                  <a:srgbClr val="FF0000"/>
                </a:solidFill>
              </a:rPr>
              <a:t> — «язык гипертекстовой разметки») </a:t>
            </a:r>
            <a:r>
              <a:rPr lang="ru-RU" sz="1600" dirty="0"/>
              <a:t>— самый базовый строительный блок Веба. Он определяет содержание и структуру веб-контента. Другие технологии, помимо HTML, обычно используются для описания внешнего вида/представления (CSS) или функциональности/поведения (</a:t>
            </a:r>
            <a:r>
              <a:rPr lang="ru-RU" sz="1600" dirty="0" err="1"/>
              <a:t>JavaScript</a:t>
            </a:r>
            <a:r>
              <a:rPr lang="ru-RU" sz="1600" dirty="0"/>
              <a:t>) веб-страницы.</a:t>
            </a:r>
            <a:endParaRPr lang="en-US" sz="1600" dirty="0"/>
          </a:p>
        </p:txBody>
      </p:sp>
      <p:pic>
        <p:nvPicPr>
          <p:cNvPr id="1028" name="Picture 4" descr="Язык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060199"/>
            <a:ext cx="38481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137" y="657358"/>
            <a:ext cx="4906722" cy="490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243840"/>
            <a:ext cx="9875520" cy="1356360"/>
          </a:xfrm>
        </p:spPr>
        <p:txBody>
          <a:bodyPr/>
          <a:lstStyle/>
          <a:p>
            <a:pPr algn="r"/>
            <a:r>
              <a:rPr lang="uk-UA" dirty="0" smtClean="0"/>
              <a:t>Проектування взаємодії файлів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2" y="2182841"/>
            <a:ext cx="5849620" cy="38722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49" y="1670858"/>
            <a:ext cx="4922751" cy="47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243840"/>
            <a:ext cx="9875520" cy="1356360"/>
          </a:xfrm>
        </p:spPr>
        <p:txBody>
          <a:bodyPr/>
          <a:lstStyle/>
          <a:p>
            <a:pPr algn="r"/>
            <a:r>
              <a:rPr lang="uk-UA" dirty="0" smtClean="0"/>
              <a:t>Взаємодія користувача з грою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9" y="1410277"/>
            <a:ext cx="8142461" cy="511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3223" y="1815045"/>
            <a:ext cx="349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Користувач виступає в ролі відправника команд вхідні данні яких обробляються програмним кодом.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35"/>
          <p:cNvSpPr/>
          <p:nvPr/>
        </p:nvSpPr>
        <p:spPr>
          <a:xfrm>
            <a:off x="2768138" y="1031038"/>
            <a:ext cx="3775563" cy="11372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805323" y="1285077"/>
            <a:ext cx="2219498" cy="24605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7076" y="2426990"/>
            <a:ext cx="1853737" cy="2189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902" y="-130232"/>
            <a:ext cx="9875520" cy="1356360"/>
          </a:xfrm>
        </p:spPr>
        <p:txBody>
          <a:bodyPr/>
          <a:lstStyle/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файлів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гри</a:t>
            </a:r>
            <a:endParaRPr lang="en-US" dirty="0"/>
          </a:p>
        </p:txBody>
      </p:sp>
      <p:pic>
        <p:nvPicPr>
          <p:cNvPr id="4098" name="Picture 2" descr="https://i.imgur.com/iXcjp1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4" y="390697"/>
            <a:ext cx="1981200" cy="57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2673" y="249764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Основні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файли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0040" y="1384450"/>
            <a:ext cx="260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Папки з файлами 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д</a:t>
            </a:r>
            <a:r>
              <a:rPr lang="ru-RU" dirty="0" smtClean="0">
                <a:solidFill>
                  <a:srgbClr val="FF0000"/>
                </a:solidFill>
              </a:rPr>
              <a:t>ля </a:t>
            </a:r>
            <a:r>
              <a:rPr lang="ru-RU" dirty="0" err="1" smtClean="0">
                <a:solidFill>
                  <a:srgbClr val="FF0000"/>
                </a:solidFill>
              </a:rPr>
              <a:t>візуалізації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6334" y="291091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worm1.3.js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334" y="328024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settings.html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6334" y="364957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skins.html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6334" y="406284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about.html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52714" y="2060256"/>
            <a:ext cx="13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4173" y="2429588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playground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863" y="2798920"/>
            <a:ext cx="115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.gif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2112" y="3163787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controlspics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988433" y="4908505"/>
            <a:ext cx="1853737" cy="14533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4203632" y="5015492"/>
            <a:ext cx="14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Аудіо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файли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277" y="54103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eat.mp3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5804" y="57966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lose.wav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984609" y="4878650"/>
            <a:ext cx="1895006" cy="14533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8645012" y="4985637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58044" y="538051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canvas.css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46666" y="574481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fastmenu.css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0482">
            <a:off x="5559016" y="4591506"/>
            <a:ext cx="674237" cy="33131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5187">
            <a:off x="7426135" y="4590080"/>
            <a:ext cx="757103" cy="331314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58047">
            <a:off x="7634860" y="2247344"/>
            <a:ext cx="1295253" cy="3313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85529" y="1127994"/>
            <a:ext cx="363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Класифікація та схематична</a:t>
            </a:r>
          </a:p>
          <a:p>
            <a:r>
              <a:rPr lang="uk-UA" dirty="0">
                <a:solidFill>
                  <a:schemeClr val="bg1"/>
                </a:solidFill>
              </a:rPr>
              <a:t>н</a:t>
            </a:r>
            <a:r>
              <a:rPr lang="uk-UA" dirty="0" smtClean="0">
                <a:solidFill>
                  <a:schemeClr val="bg1"/>
                </a:solidFill>
              </a:rPr>
              <a:t>алежність класифікованих блоків</a:t>
            </a:r>
          </a:p>
          <a:p>
            <a:r>
              <a:rPr lang="uk-UA" dirty="0">
                <a:solidFill>
                  <a:schemeClr val="bg1"/>
                </a:solidFill>
              </a:rPr>
              <a:t>п</a:t>
            </a:r>
            <a:r>
              <a:rPr lang="uk-UA" dirty="0" smtClean="0">
                <a:solidFill>
                  <a:schemeClr val="bg1"/>
                </a:solidFill>
              </a:rPr>
              <a:t>рограми.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448" y="6177197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Структура </a:t>
            </a:r>
            <a:r>
              <a:rPr lang="uk-UA" dirty="0" smtClean="0"/>
              <a:t>файлів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542</TotalTime>
  <Words>531</Words>
  <Application>Microsoft Office PowerPoint</Application>
  <PresentationFormat>Широкоэкранный</PresentationFormat>
  <Paragraphs>90</Paragraphs>
  <Slides>15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Базис</vt:lpstr>
      <vt:lpstr>Презентация PowerPoint</vt:lpstr>
      <vt:lpstr>Презентация PowerPoint</vt:lpstr>
      <vt:lpstr>Огляд аналогів</vt:lpstr>
      <vt:lpstr>Вибір програмних засобів</vt:lpstr>
      <vt:lpstr>Вибір технологій</vt:lpstr>
      <vt:lpstr>Вибір технологій</vt:lpstr>
      <vt:lpstr>Проектування взаємодії файлів</vt:lpstr>
      <vt:lpstr>Взаємодія користувача з грою</vt:lpstr>
      <vt:lpstr>Структура файлів гри</vt:lpstr>
      <vt:lpstr>Проектування інтерфейсу</vt:lpstr>
      <vt:lpstr>Зовнішній вигляд реалізації гри</vt:lpstr>
      <vt:lpstr>Варіації реалізованої візуальної складової</vt:lpstr>
      <vt:lpstr>Реалізація швидкості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56</cp:revision>
  <dcterms:created xsi:type="dcterms:W3CDTF">2021-06-21T09:52:36Z</dcterms:created>
  <dcterms:modified xsi:type="dcterms:W3CDTF">2021-06-24T20:04:45Z</dcterms:modified>
</cp:coreProperties>
</file>