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Friday, April 22, 2022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Friday, April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Friday, April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Friday, April 22, 2022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Friday, April 22, 2022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Friday, April 22, 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Friday, April 22, 2022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Friday, April 22, 2022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Friday, April 22, 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Friday, April 22, 2022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Friday, April 22, 2022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Friday, April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TeleJack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Никита Иванов</a:t>
            </a:r>
          </a:p>
          <a:p>
            <a:r>
              <a:rPr lang="ru-RU" dirty="0" smtClean="0"/>
              <a:t>Владислав Иванов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Это телеграмм-бот для карточной игры </a:t>
            </a:r>
            <a:r>
              <a:rPr lang="ru-RU" sz="2800" dirty="0" err="1" smtClean="0"/>
              <a:t>Блэкджек</a:t>
            </a:r>
            <a:r>
              <a:rPr lang="ru-RU" sz="2800" dirty="0" smtClean="0"/>
              <a:t>. Имеется два режима игры</a:t>
            </a:r>
            <a:r>
              <a:rPr lang="en-US" sz="2800" dirty="0" smtClean="0"/>
              <a:t>: </a:t>
            </a:r>
            <a:r>
              <a:rPr lang="ru-RU" sz="2800" dirty="0" smtClean="0"/>
              <a:t>текстовый и с картинками</a:t>
            </a: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 что проект?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9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Python</a:t>
            </a:r>
          </a:p>
          <a:p>
            <a:pPr lvl="1"/>
            <a:r>
              <a:rPr lang="en-US" sz="2800" dirty="0" smtClean="0"/>
              <a:t>Telegram API</a:t>
            </a:r>
          </a:p>
          <a:p>
            <a:pPr lvl="1"/>
            <a:r>
              <a:rPr lang="en-US" sz="2800" dirty="0" smtClean="0"/>
              <a:t>Pillow</a:t>
            </a:r>
          </a:p>
          <a:p>
            <a:pPr lvl="1"/>
            <a:r>
              <a:rPr lang="en-US" sz="2800" dirty="0" err="1"/>
              <a:t>SQLAlchemy</a:t>
            </a:r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Telegram API</a:t>
            </a:r>
          </a:p>
          <a:p>
            <a:r>
              <a:rPr lang="en-US" sz="3600" dirty="0" err="1" smtClean="0"/>
              <a:t>Picsum</a:t>
            </a:r>
            <a:r>
              <a:rPr lang="en-US" sz="3600" dirty="0" smtClean="0"/>
              <a:t> (</a:t>
            </a:r>
            <a:r>
              <a:rPr lang="ru-RU" sz="3600" dirty="0" smtClean="0"/>
              <a:t>Для изображений игрового стола</a:t>
            </a:r>
            <a:r>
              <a:rPr lang="en-US" sz="3600" dirty="0" smtClean="0"/>
              <a:t>)</a:t>
            </a:r>
            <a:endParaRPr lang="ru-RU" sz="36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Стороннее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2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55576" y="685801"/>
            <a:ext cx="7474024" cy="3657599"/>
          </a:xfrm>
        </p:spPr>
        <p:txBody>
          <a:bodyPr/>
          <a:lstStyle/>
          <a:p>
            <a:r>
              <a:rPr lang="ru-RU" dirty="0" smtClean="0"/>
              <a:t>Игрок должен начать общение с ботом с команды </a:t>
            </a:r>
            <a:r>
              <a:rPr lang="en-US" dirty="0" smtClean="0"/>
              <a:t>/start</a:t>
            </a:r>
          </a:p>
          <a:p>
            <a:r>
              <a:rPr lang="ru-RU" dirty="0" smtClean="0"/>
              <a:t>Для начала партии необходимо ввести </a:t>
            </a:r>
            <a:r>
              <a:rPr lang="en-US" dirty="0" smtClean="0"/>
              <a:t>/game</a:t>
            </a:r>
            <a:r>
              <a:rPr lang="ru-RU" dirty="0" smtClean="0"/>
              <a:t>, после будет предложен режим игры (текстовый, графический)</a:t>
            </a:r>
          </a:p>
          <a:p>
            <a:r>
              <a:rPr lang="ru-RU" dirty="0" smtClean="0"/>
              <a:t>Игрок кнопками управляет игровым процессом (Взять карту, Хватит)</a:t>
            </a:r>
          </a:p>
          <a:p>
            <a:r>
              <a:rPr lang="ru-RU" dirty="0" smtClean="0"/>
              <a:t>По окончанию партии подводятся итоги</a:t>
            </a:r>
          </a:p>
          <a:p>
            <a:r>
              <a:rPr lang="ru-RU" dirty="0" smtClean="0"/>
              <a:t>Игра завершена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Игровой процесс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0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графическом режиме можно выбрать разные игровые поля и колоды карт</a:t>
            </a:r>
          </a:p>
          <a:p>
            <a:pPr lvl="1"/>
            <a:r>
              <a:rPr lang="ru-RU" dirty="0" smtClean="0"/>
              <a:t>Доступно две колоды карт, которые можно обменять в магазине на рейтинг</a:t>
            </a:r>
          </a:p>
          <a:p>
            <a:pPr lvl="1"/>
            <a:r>
              <a:rPr lang="ru-RU" dirty="0" smtClean="0"/>
              <a:t>Доступно неограниченное количество столов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Графический игровой процесс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6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За внимание!</a:t>
            </a: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2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65</TotalTime>
  <Words>131</Words>
  <Application>Microsoft Office PowerPoint</Application>
  <PresentationFormat>Экран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Базовая</vt:lpstr>
      <vt:lpstr>TeleJack</vt:lpstr>
      <vt:lpstr>Про что проект?</vt:lpstr>
      <vt:lpstr>Технологии</vt:lpstr>
      <vt:lpstr>Стороннее API</vt:lpstr>
      <vt:lpstr>Игровой процесс</vt:lpstr>
      <vt:lpstr>Графический игровой процесс</vt:lpstr>
      <vt:lpstr>Спасибо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TeleJack</dc:title>
  <dc:creator>Гимназия205</dc:creator>
  <cp:lastModifiedBy>Гимназия205</cp:lastModifiedBy>
  <cp:revision>4</cp:revision>
  <dcterms:created xsi:type="dcterms:W3CDTF">2022-04-22T09:40:54Z</dcterms:created>
  <dcterms:modified xsi:type="dcterms:W3CDTF">2022-04-22T10:46:38Z</dcterms:modified>
</cp:coreProperties>
</file>