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EDE15-10E6-43F8-BD86-043F03524D06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466D-D0B1-4E5C-97C7-1F4130A4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D466D-D0B1-4E5C-97C7-1F4130A4AF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4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76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ircles with purple and pin gradient">
            <a:extLst>
              <a:ext uri="{FF2B5EF4-FFF2-40B4-BE49-F238E27FC236}">
                <a16:creationId xmlns:a16="http://schemas.microsoft.com/office/drawing/2014/main" id="{7535D9A9-B12B-475C-80F7-CF9EA3561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39" r="6827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EF9D7-47F2-4DCE-8462-D2F728B9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21" y="3655141"/>
            <a:ext cx="6095979" cy="15240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Extended Lateral Movement, Host Control and </a:t>
            </a:r>
            <a:r>
              <a:rPr lang="en-US" dirty="0"/>
              <a:t>P</a:t>
            </a:r>
            <a:r>
              <a:rPr lang="en-US" sz="2400" dirty="0"/>
              <a:t>rotection </a:t>
            </a:r>
            <a:r>
              <a:rPr lang="en-US" dirty="0"/>
              <a:t>S</a:t>
            </a:r>
            <a:r>
              <a:rPr lang="en-US" sz="2400" dirty="0"/>
              <a:t>ystem for </a:t>
            </a:r>
            <a:r>
              <a:rPr lang="en-US" dirty="0"/>
              <a:t>Purple-Teaming.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E42E3F-A875-44AB-83BA-97202E7F8CC5}"/>
              </a:ext>
            </a:extLst>
          </p:cNvPr>
          <p:cNvSpPr txBox="1">
            <a:spLocks/>
          </p:cNvSpPr>
          <p:nvPr/>
        </p:nvSpPr>
        <p:spPr>
          <a:xfrm>
            <a:off x="6789920" y="2086898"/>
            <a:ext cx="4572000" cy="1115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Cyber Oracle</a:t>
            </a:r>
          </a:p>
        </p:txBody>
      </p:sp>
    </p:spTree>
    <p:extLst>
      <p:ext uri="{BB962C8B-B14F-4D97-AF65-F5344CB8AC3E}">
        <p14:creationId xmlns:p14="http://schemas.microsoft.com/office/powerpoint/2010/main" val="173695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9FFDA-7A44-445A-BA10-19D9D96E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841B7D-92B0-4A62-94D3-9712F65C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428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5E72CA9D-C831-4375-973B-F69D4479A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97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71007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8" name="Picture 7" descr="red teaming execution steps">
            <a:extLst>
              <a:ext uri="{FF2B5EF4-FFF2-40B4-BE49-F238E27FC236}">
                <a16:creationId xmlns:a16="http://schemas.microsoft.com/office/drawing/2014/main" id="{E0D8C20C-0DCE-4D30-808B-C82FC4CEF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57394"/>
            <a:ext cx="12192001" cy="4935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26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326E-A36D-4A98-8BA5-A462FC599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Goal Of This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CA926-7440-4665-B712-10D488CB6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Provide A Single Integrated Platform That Facilitates and Automates Purple-Teaming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95331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9" name="Picture 18" descr="Sphere of mesh and nodes">
            <a:extLst>
              <a:ext uri="{FF2B5EF4-FFF2-40B4-BE49-F238E27FC236}">
                <a16:creationId xmlns:a16="http://schemas.microsoft.com/office/drawing/2014/main" id="{3844D75C-274A-49C9-94AC-FFB89612E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1" r="7321" b="-1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F36A2-D2A0-4A38-A063-4287C5979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Existing Systems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16178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Freeform: Shape 2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: Shape 31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7DD53-2D48-4132-9180-72576207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36418"/>
            <a:ext cx="5334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Description and Usage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B0FC7F49-E375-462C-9D3F-6BE014DFB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6B22F35-243E-43A6-807F-EB5E945417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 r="9089"/>
          <a:stretch/>
        </p:blipFill>
        <p:spPr bwMode="auto">
          <a:xfrm>
            <a:off x="1337187" y="0"/>
            <a:ext cx="9320981" cy="6857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34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DA4936"/>
      </a:accent1>
      <a:accent2>
        <a:srgbClr val="C82456"/>
      </a:accent2>
      <a:accent3>
        <a:srgbClr val="DA36AC"/>
      </a:accent3>
      <a:accent4>
        <a:srgbClr val="B124C8"/>
      </a:accent4>
      <a:accent5>
        <a:srgbClr val="7F36DA"/>
      </a:accent5>
      <a:accent6>
        <a:srgbClr val="3A36CC"/>
      </a:accent6>
      <a:hlink>
        <a:srgbClr val="8D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</Words>
  <Application>Microsoft Office PowerPoint</Application>
  <PresentationFormat>Widescreen</PresentationFormat>
  <Paragraphs>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PowerPoint Presentation</vt:lpstr>
      <vt:lpstr>Project Overview</vt:lpstr>
      <vt:lpstr>PowerPoint Presentation</vt:lpstr>
      <vt:lpstr>PowerPoint Presentation</vt:lpstr>
      <vt:lpstr>The Goal Of This Project</vt:lpstr>
      <vt:lpstr>Existing Systems And Solutions</vt:lpstr>
      <vt:lpstr>System Description and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Oracle</dc:title>
  <dc:creator>2019064289</dc:creator>
  <cp:lastModifiedBy>2019064289</cp:lastModifiedBy>
  <cp:revision>2</cp:revision>
  <dcterms:created xsi:type="dcterms:W3CDTF">2022-01-06T21:33:54Z</dcterms:created>
  <dcterms:modified xsi:type="dcterms:W3CDTF">2022-02-03T12:14:28Z</dcterms:modified>
</cp:coreProperties>
</file>