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6" r:id="rId1"/>
  </p:sldMasterIdLst>
  <p:notesMasterIdLst>
    <p:notesMasterId r:id="rId12"/>
  </p:notesMasterIdLst>
  <p:sldIdLst>
    <p:sldId id="256" r:id="rId2"/>
    <p:sldId id="257" r:id="rId3"/>
    <p:sldId id="269" r:id="rId4"/>
    <p:sldId id="270" r:id="rId5"/>
    <p:sldId id="258" r:id="rId6"/>
    <p:sldId id="259" r:id="rId7"/>
    <p:sldId id="271" r:id="rId8"/>
    <p:sldId id="272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62A9A-4BF6-1140-8A02-2B5288B51E8C}" v="149" dt="2025-08-31T02:50:36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7"/>
    <p:restoredTop sz="91780"/>
  </p:normalViewPr>
  <p:slideViewPr>
    <p:cSldViewPr snapToGrid="0">
      <p:cViewPr varScale="1">
        <p:scale>
          <a:sx n="113" d="100"/>
          <a:sy n="113" d="100"/>
        </p:scale>
        <p:origin x="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pe Adegoke" userId="cf2ec487-3a5c-46d4-a96f-5dcedbe03587" providerId="ADAL" clId="{76A62A9A-4BF6-1140-8A02-2B5288B51E8C}"/>
    <pc:docChg chg="undo custSel modSld">
      <pc:chgData name="Hope Adegoke" userId="cf2ec487-3a5c-46d4-a96f-5dcedbe03587" providerId="ADAL" clId="{76A62A9A-4BF6-1140-8A02-2B5288B51E8C}" dt="2025-08-31T02:52:19.835" v="269" actId="1076"/>
      <pc:docMkLst>
        <pc:docMk/>
      </pc:docMkLst>
      <pc:sldChg chg="addSp delSp modSp mod setBg setClrOvrMap delDesignElem">
        <pc:chgData name="Hope Adegoke" userId="cf2ec487-3a5c-46d4-a96f-5dcedbe03587" providerId="ADAL" clId="{76A62A9A-4BF6-1140-8A02-2B5288B51E8C}" dt="2025-08-31T02:49:20.456" v="213"/>
        <pc:sldMkLst>
          <pc:docMk/>
          <pc:sldMk cId="638536095" sldId="256"/>
        </pc:sldMkLst>
        <pc:spChg chg="mod">
          <ac:chgData name="Hope Adegoke" userId="cf2ec487-3a5c-46d4-a96f-5dcedbe03587" providerId="ADAL" clId="{76A62A9A-4BF6-1140-8A02-2B5288B51E8C}" dt="2025-08-21T18:53:22.932" v="80" actId="20577"/>
          <ac:spMkLst>
            <pc:docMk/>
            <pc:sldMk cId="638536095" sldId="256"/>
            <ac:spMk id="2" creationId="{280CA207-2FB5-EBD8-A22C-6051224BCACA}"/>
          </ac:spMkLst>
        </pc:spChg>
        <pc:spChg chg="mod">
          <ac:chgData name="Hope Adegoke" userId="cf2ec487-3a5c-46d4-a96f-5dcedbe03587" providerId="ADAL" clId="{76A62A9A-4BF6-1140-8A02-2B5288B51E8C}" dt="2025-08-12T06:46:26.377" v="15" actId="26606"/>
          <ac:spMkLst>
            <pc:docMk/>
            <pc:sldMk cId="638536095" sldId="256"/>
            <ac:spMk id="3" creationId="{258A4B07-0EE8-D7F0-7F60-89E7BE36CF2B}"/>
          </ac:spMkLst>
        </pc:spChg>
        <pc:spChg chg="add del mod">
          <ac:chgData name="Hope Adegoke" userId="cf2ec487-3a5c-46d4-a96f-5dcedbe03587" providerId="ADAL" clId="{76A62A9A-4BF6-1140-8A02-2B5288B51E8C}" dt="2025-08-21T18:53:20.514" v="78"/>
          <ac:spMkLst>
            <pc:docMk/>
            <pc:sldMk cId="638536095" sldId="256"/>
            <ac:spMk id="4" creationId="{8EBCA0FA-C767-5D25-E187-060E4B018058}"/>
          </ac:spMkLst>
        </pc:spChg>
        <pc:spChg chg="add del">
          <ac:chgData name="Hope Adegoke" userId="cf2ec487-3a5c-46d4-a96f-5dcedbe03587" providerId="ADAL" clId="{76A62A9A-4BF6-1140-8A02-2B5288B51E8C}" dt="2025-08-12T06:44:47.954" v="5" actId="26606"/>
          <ac:spMkLst>
            <pc:docMk/>
            <pc:sldMk cId="638536095" sldId="256"/>
            <ac:spMk id="8" creationId="{48FDEBDB-5859-4B9E-8810-2C5CFED093F3}"/>
          </ac:spMkLst>
        </pc:spChg>
        <pc:spChg chg="add del">
          <ac:chgData name="Hope Adegoke" userId="cf2ec487-3a5c-46d4-a96f-5dcedbe03587" providerId="ADAL" clId="{76A62A9A-4BF6-1140-8A02-2B5288B51E8C}" dt="2025-08-12T06:44:38.042" v="3" actId="26606"/>
          <ac:spMkLst>
            <pc:docMk/>
            <pc:sldMk cId="638536095" sldId="256"/>
            <ac:spMk id="9" creationId="{0E2D3DCD-4716-40AA-90C0-6F2F9F116CF3}"/>
          </ac:spMkLst>
        </pc:spChg>
        <pc:spChg chg="add del">
          <ac:chgData name="Hope Adegoke" userId="cf2ec487-3a5c-46d4-a96f-5dcedbe03587" providerId="ADAL" clId="{76A62A9A-4BF6-1140-8A02-2B5288B51E8C}" dt="2025-08-12T06:44:38.042" v="3" actId="26606"/>
          <ac:spMkLst>
            <pc:docMk/>
            <pc:sldMk cId="638536095" sldId="256"/>
            <ac:spMk id="11" creationId="{037BACED-9574-4AAE-9D04-5100308350B6}"/>
          </ac:spMkLst>
        </pc:spChg>
        <pc:spChg chg="add del">
          <ac:chgData name="Hope Adegoke" userId="cf2ec487-3a5c-46d4-a96f-5dcedbe03587" providerId="ADAL" clId="{76A62A9A-4BF6-1140-8A02-2B5288B51E8C}" dt="2025-08-12T06:46:26.377" v="15" actId="26606"/>
          <ac:spMkLst>
            <pc:docMk/>
            <pc:sldMk cId="638536095" sldId="256"/>
            <ac:spMk id="12" creationId="{A24B8EE7-D55B-4678-8F34-54296AEC75E4}"/>
          </ac:spMkLst>
        </pc:spChg>
        <pc:spChg chg="add del">
          <ac:chgData name="Hope Adegoke" userId="cf2ec487-3a5c-46d4-a96f-5dcedbe03587" providerId="ADAL" clId="{76A62A9A-4BF6-1140-8A02-2B5288B51E8C}" dt="2025-08-12T06:46:26.377" v="15" actId="26606"/>
          <ac:spMkLst>
            <pc:docMk/>
            <pc:sldMk cId="638536095" sldId="256"/>
            <ac:spMk id="13" creationId="{4BC66A0E-E5D5-4E7D-9B93-33945A88C2A2}"/>
          </ac:spMkLst>
        </pc:spChg>
        <pc:spChg chg="add del">
          <ac:chgData name="Hope Adegoke" userId="cf2ec487-3a5c-46d4-a96f-5dcedbe03587" providerId="ADAL" clId="{76A62A9A-4BF6-1140-8A02-2B5288B51E8C}" dt="2025-08-12T06:46:26.377" v="15" actId="26606"/>
          <ac:spMkLst>
            <pc:docMk/>
            <pc:sldMk cId="638536095" sldId="256"/>
            <ac:spMk id="14" creationId="{5F90B9E6-5D91-4146-881E-1C680D9C758F}"/>
          </ac:spMkLst>
        </pc:spChg>
        <pc:spChg chg="add del">
          <ac:chgData name="Hope Adegoke" userId="cf2ec487-3a5c-46d4-a96f-5dcedbe03587" providerId="ADAL" clId="{76A62A9A-4BF6-1140-8A02-2B5288B51E8C}" dt="2025-08-31T02:49:20.456" v="213"/>
          <ac:spMkLst>
            <pc:docMk/>
            <pc:sldMk cId="638536095" sldId="256"/>
            <ac:spMk id="19" creationId="{ACFC9F99-71D6-4DF9-B2C0-482CA48027EF}"/>
          </ac:spMkLst>
        </pc:spChg>
        <pc:spChg chg="add del">
          <ac:chgData name="Hope Adegoke" userId="cf2ec487-3a5c-46d4-a96f-5dcedbe03587" providerId="ADAL" clId="{76A62A9A-4BF6-1140-8A02-2B5288B51E8C}" dt="2025-08-31T02:49:20.456" v="213"/>
          <ac:spMkLst>
            <pc:docMk/>
            <pc:sldMk cId="638536095" sldId="256"/>
            <ac:spMk id="21" creationId="{ECBE5340-BE73-4DAB-AFDF-C881F20362C4}"/>
          </ac:spMkLst>
        </pc:spChg>
        <pc:spChg chg="add del">
          <ac:chgData name="Hope Adegoke" userId="cf2ec487-3a5c-46d4-a96f-5dcedbe03587" providerId="ADAL" clId="{76A62A9A-4BF6-1140-8A02-2B5288B51E8C}" dt="2025-08-31T02:49:20.456" v="213"/>
          <ac:spMkLst>
            <pc:docMk/>
            <pc:sldMk cId="638536095" sldId="256"/>
            <ac:spMk id="23" creationId="{5720947B-77B2-42A1-9A56-15C4986CC7F0}"/>
          </ac:spMkLst>
        </pc:spChg>
        <pc:spChg chg="add del">
          <ac:chgData name="Hope Adegoke" userId="cf2ec487-3a5c-46d4-a96f-5dcedbe03587" providerId="ADAL" clId="{76A62A9A-4BF6-1140-8A02-2B5288B51E8C}" dt="2025-08-31T02:49:20.456" v="213"/>
          <ac:spMkLst>
            <pc:docMk/>
            <pc:sldMk cId="638536095" sldId="256"/>
            <ac:spMk id="25" creationId="{2EA837CD-9522-4466-A676-886EADB5CD65}"/>
          </ac:spMkLst>
        </pc:spChg>
        <pc:spChg chg="add del">
          <ac:chgData name="Hope Adegoke" userId="cf2ec487-3a5c-46d4-a96f-5dcedbe03587" providerId="ADAL" clId="{76A62A9A-4BF6-1140-8A02-2B5288B51E8C}" dt="2025-08-31T02:49:20.456" v="213"/>
          <ac:spMkLst>
            <pc:docMk/>
            <pc:sldMk cId="638536095" sldId="256"/>
            <ac:spMk id="31" creationId="{436BC73A-B72C-4630-9867-1F19BE9A5E90}"/>
          </ac:spMkLst>
        </pc:spChg>
        <pc:grpChg chg="add del">
          <ac:chgData name="Hope Adegoke" userId="cf2ec487-3a5c-46d4-a96f-5dcedbe03587" providerId="ADAL" clId="{76A62A9A-4BF6-1140-8A02-2B5288B51E8C}" dt="2025-08-31T02:49:20.456" v="213"/>
          <ac:grpSpMkLst>
            <pc:docMk/>
            <pc:sldMk cId="638536095" sldId="256"/>
            <ac:grpSpMk id="27" creationId="{AE57180A-3011-4004-ABDD-E768CFCE459C}"/>
          </ac:grpSpMkLst>
        </pc:grpChg>
        <pc:picChg chg="add del mod">
          <ac:chgData name="Hope Adegoke" userId="cf2ec487-3a5c-46d4-a96f-5dcedbe03587" providerId="ADAL" clId="{76A62A9A-4BF6-1140-8A02-2B5288B51E8C}" dt="2025-08-12T06:44:13.340" v="1" actId="478"/>
          <ac:picMkLst>
            <pc:docMk/>
            <pc:sldMk cId="638536095" sldId="256"/>
            <ac:picMk id="4" creationId="{31DE30B4-C8BE-F831-86FA-6E6E972974A8}"/>
          </ac:picMkLst>
        </pc:picChg>
        <pc:picChg chg="add del">
          <ac:chgData name="Hope Adegoke" userId="cf2ec487-3a5c-46d4-a96f-5dcedbe03587" providerId="ADAL" clId="{76A62A9A-4BF6-1140-8A02-2B5288B51E8C}" dt="2025-08-12T06:44:38.042" v="3" actId="26606"/>
          <ac:picMkLst>
            <pc:docMk/>
            <pc:sldMk cId="638536095" sldId="256"/>
            <ac:picMk id="5" creationId="{9C239232-ADE7-8A5A-ED54-1AB5B2E34836}"/>
          </ac:picMkLst>
        </pc:picChg>
        <pc:picChg chg="add mod">
          <ac:chgData name="Hope Adegoke" userId="cf2ec487-3a5c-46d4-a96f-5dcedbe03587" providerId="ADAL" clId="{76A62A9A-4BF6-1140-8A02-2B5288B51E8C}" dt="2025-08-12T06:46:26.377" v="15" actId="26606"/>
          <ac:picMkLst>
            <pc:docMk/>
            <pc:sldMk cId="638536095" sldId="256"/>
            <ac:picMk id="7" creationId="{61E41E15-3B03-BCC3-5FA6-A6BF04EAA7DF}"/>
          </ac:picMkLst>
        </pc:picChg>
        <pc:picChg chg="add del mod">
          <ac:chgData name="Hope Adegoke" userId="cf2ec487-3a5c-46d4-a96f-5dcedbe03587" providerId="ADAL" clId="{76A62A9A-4BF6-1140-8A02-2B5288B51E8C}" dt="2025-08-12T06:46:09.152" v="14" actId="478"/>
          <ac:picMkLst>
            <pc:docMk/>
            <pc:sldMk cId="638536095" sldId="256"/>
            <ac:picMk id="16" creationId="{942DA857-844F-4BF9-D904-964C069718D0}"/>
          </ac:picMkLst>
        </pc:picChg>
        <pc:cxnChg chg="add del">
          <ac:chgData name="Hope Adegoke" userId="cf2ec487-3a5c-46d4-a96f-5dcedbe03587" providerId="ADAL" clId="{76A62A9A-4BF6-1140-8A02-2B5288B51E8C}" dt="2025-08-12T06:44:47.954" v="5" actId="26606"/>
          <ac:cxnSpMkLst>
            <pc:docMk/>
            <pc:sldMk cId="638536095" sldId="256"/>
            <ac:cxnSpMk id="10" creationId="{B1D1A340-723B-4014-B5FE-204F06273136}"/>
          </ac:cxnSpMkLst>
        </pc:cxnChg>
      </pc:sldChg>
      <pc:sldChg chg="delSp modSp delDesignElem">
        <pc:chgData name="Hope Adegoke" userId="cf2ec487-3a5c-46d4-a96f-5dcedbe03587" providerId="ADAL" clId="{76A62A9A-4BF6-1140-8A02-2B5288B51E8C}" dt="2025-08-31T02:50:36.089" v="249"/>
        <pc:sldMkLst>
          <pc:docMk/>
          <pc:sldMk cId="2278015048" sldId="257"/>
        </pc:sldMkLst>
        <pc:spChg chg="mod">
          <ac:chgData name="Hope Adegoke" userId="cf2ec487-3a5c-46d4-a96f-5dcedbe03587" providerId="ADAL" clId="{76A62A9A-4BF6-1140-8A02-2B5288B51E8C}" dt="2025-08-31T02:50:36.089" v="249"/>
          <ac:spMkLst>
            <pc:docMk/>
            <pc:sldMk cId="2278015048" sldId="257"/>
            <ac:spMk id="2" creationId="{2D067DD4-7DF8-7A9D-C8A5-0499E4DC8CE1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78015048" sldId="257"/>
            <ac:spMk id="8" creationId="{E009DD9B-5EE2-4C0D-8B2B-351C8C102205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78015048" sldId="257"/>
            <ac:spMk id="10" creationId="{E720DB99-7745-4E75-9D96-AAB6D55C531E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78015048" sldId="257"/>
            <ac:spMk id="12" creationId="{D68803C4-E159-4360-B7BB-74205C8F782D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78015048" sldId="257"/>
            <ac:spMk id="14" creationId="{504B0465-3B07-49BF-BEA7-D81476246293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78015048" sldId="257"/>
            <ac:spMk id="16" creationId="{49B7FFA5-14CB-4A4F-9BCC-CA3AA5D9D276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78015048" sldId="257"/>
            <ac:spMk id="18" creationId="{04E48745-7512-4EC2-9E20-9092D12150CA}"/>
          </ac:spMkLst>
        </pc:spChg>
      </pc:sldChg>
      <pc:sldChg chg="addSp delSp modSp mod modAnim delDesignElem">
        <pc:chgData name="Hope Adegoke" userId="cf2ec487-3a5c-46d4-a96f-5dcedbe03587" providerId="ADAL" clId="{76A62A9A-4BF6-1140-8A02-2B5288B51E8C}" dt="2025-08-31T02:50:55.605" v="255" actId="1076"/>
        <pc:sldMkLst>
          <pc:docMk/>
          <pc:sldMk cId="1739542950" sldId="258"/>
        </pc:sldMkLst>
        <pc:spChg chg="mod">
          <ac:chgData name="Hope Adegoke" userId="cf2ec487-3a5c-46d4-a96f-5dcedbe03587" providerId="ADAL" clId="{76A62A9A-4BF6-1140-8A02-2B5288B51E8C}" dt="2025-08-31T02:50:36.089" v="249"/>
          <ac:spMkLst>
            <pc:docMk/>
            <pc:sldMk cId="1739542950" sldId="258"/>
            <ac:spMk id="2" creationId="{79F43090-1537-4D13-53AB-40D781FD85F0}"/>
          </ac:spMkLst>
        </pc:spChg>
        <pc:spChg chg="mod">
          <ac:chgData name="Hope Adegoke" userId="cf2ec487-3a5c-46d4-a96f-5dcedbe03587" providerId="ADAL" clId="{76A62A9A-4BF6-1140-8A02-2B5288B51E8C}" dt="2025-08-31T02:50:36.364" v="252" actId="27636"/>
          <ac:spMkLst>
            <pc:docMk/>
            <pc:sldMk cId="1739542950" sldId="258"/>
            <ac:spMk id="3" creationId="{E7ACBA52-3ACB-0FE9-6568-4F08FCFBEA23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1739542950" sldId="258"/>
            <ac:spMk id="8" creationId="{E009DD9B-5EE2-4C0D-8B2B-351C8C102205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1739542950" sldId="258"/>
            <ac:spMk id="10" creationId="{E720DB99-7745-4E75-9D96-AAB6D55C531E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1739542950" sldId="258"/>
            <ac:spMk id="12" creationId="{D68803C4-E159-4360-B7BB-74205C8F782D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1739542950" sldId="258"/>
            <ac:spMk id="14" creationId="{504B0465-3B07-49BF-BEA7-D81476246293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1739542950" sldId="258"/>
            <ac:spMk id="16" creationId="{49B7FFA5-14CB-4A4F-9BCC-CA3AA5D9D276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1739542950" sldId="258"/>
            <ac:spMk id="18" creationId="{04E48745-7512-4EC2-9E20-9092D12150CA}"/>
          </ac:spMkLst>
        </pc:spChg>
        <pc:picChg chg="add mod">
          <ac:chgData name="Hope Adegoke" userId="cf2ec487-3a5c-46d4-a96f-5dcedbe03587" providerId="ADAL" clId="{76A62A9A-4BF6-1140-8A02-2B5288B51E8C}" dt="2025-08-31T02:50:55.605" v="255" actId="1076"/>
          <ac:picMkLst>
            <pc:docMk/>
            <pc:sldMk cId="1739542950" sldId="258"/>
            <ac:picMk id="5" creationId="{8DFFD58A-073C-135D-C9AA-1D3AA9F2B08C}"/>
          </ac:picMkLst>
        </pc:picChg>
      </pc:sldChg>
      <pc:sldChg chg="addSp delSp modSp mod modAnim delDesignElem">
        <pc:chgData name="Hope Adegoke" userId="cf2ec487-3a5c-46d4-a96f-5dcedbe03587" providerId="ADAL" clId="{76A62A9A-4BF6-1140-8A02-2B5288B51E8C}" dt="2025-08-31T02:50:36.089" v="249"/>
        <pc:sldMkLst>
          <pc:docMk/>
          <pc:sldMk cId="3777628159" sldId="259"/>
        </pc:sldMkLst>
        <pc:spChg chg="mod">
          <ac:chgData name="Hope Adegoke" userId="cf2ec487-3a5c-46d4-a96f-5dcedbe03587" providerId="ADAL" clId="{76A62A9A-4BF6-1140-8A02-2B5288B51E8C}" dt="2025-08-31T02:50:36.089" v="249"/>
          <ac:spMkLst>
            <pc:docMk/>
            <pc:sldMk cId="3777628159" sldId="259"/>
            <ac:spMk id="2" creationId="{0BB72FFB-CBE9-0B4C-20DA-2F5370134942}"/>
          </ac:spMkLst>
        </pc:spChg>
        <pc:spChg chg="add del">
          <ac:chgData name="Hope Adegoke" userId="cf2ec487-3a5c-46d4-a96f-5dcedbe03587" providerId="ADAL" clId="{76A62A9A-4BF6-1140-8A02-2B5288B51E8C}" dt="2025-08-12T06:48:54.610" v="27" actId="26606"/>
          <ac:spMkLst>
            <pc:docMk/>
            <pc:sldMk cId="3777628159" sldId="259"/>
            <ac:spMk id="8" creationId="{E009DD9B-5EE2-4C0D-8B2B-351C8C102205}"/>
          </ac:spMkLst>
        </pc:spChg>
        <pc:spChg chg="add del">
          <ac:chgData name="Hope Adegoke" userId="cf2ec487-3a5c-46d4-a96f-5dcedbe03587" providerId="ADAL" clId="{76A62A9A-4BF6-1140-8A02-2B5288B51E8C}" dt="2025-08-12T06:48:54.610" v="27" actId="26606"/>
          <ac:spMkLst>
            <pc:docMk/>
            <pc:sldMk cId="3777628159" sldId="259"/>
            <ac:spMk id="10" creationId="{E720DB99-7745-4E75-9D96-AAB6D55C531E}"/>
          </ac:spMkLst>
        </pc:spChg>
        <pc:spChg chg="add del">
          <ac:chgData name="Hope Adegoke" userId="cf2ec487-3a5c-46d4-a96f-5dcedbe03587" providerId="ADAL" clId="{76A62A9A-4BF6-1140-8A02-2B5288B51E8C}" dt="2025-08-12T06:48:54.610" v="27" actId="26606"/>
          <ac:spMkLst>
            <pc:docMk/>
            <pc:sldMk cId="3777628159" sldId="259"/>
            <ac:spMk id="12" creationId="{D68803C4-E159-4360-B7BB-74205C8F782D}"/>
          </ac:spMkLst>
        </pc:spChg>
        <pc:spChg chg="add del">
          <ac:chgData name="Hope Adegoke" userId="cf2ec487-3a5c-46d4-a96f-5dcedbe03587" providerId="ADAL" clId="{76A62A9A-4BF6-1140-8A02-2B5288B51E8C}" dt="2025-08-12T06:48:54.610" v="27" actId="26606"/>
          <ac:spMkLst>
            <pc:docMk/>
            <pc:sldMk cId="3777628159" sldId="259"/>
            <ac:spMk id="14" creationId="{504B0465-3B07-49BF-BEA7-D81476246293}"/>
          </ac:spMkLst>
        </pc:spChg>
        <pc:spChg chg="add del">
          <ac:chgData name="Hope Adegoke" userId="cf2ec487-3a5c-46d4-a96f-5dcedbe03587" providerId="ADAL" clId="{76A62A9A-4BF6-1140-8A02-2B5288B51E8C}" dt="2025-08-12T06:48:54.610" v="27" actId="26606"/>
          <ac:spMkLst>
            <pc:docMk/>
            <pc:sldMk cId="3777628159" sldId="259"/>
            <ac:spMk id="16" creationId="{49B7FFA5-14CB-4A4F-9BCC-CA3AA5D9D276}"/>
          </ac:spMkLst>
        </pc:spChg>
        <pc:spChg chg="add del">
          <ac:chgData name="Hope Adegoke" userId="cf2ec487-3a5c-46d4-a96f-5dcedbe03587" providerId="ADAL" clId="{76A62A9A-4BF6-1140-8A02-2B5288B51E8C}" dt="2025-08-12T06:48:54.610" v="27" actId="26606"/>
          <ac:spMkLst>
            <pc:docMk/>
            <pc:sldMk cId="3777628159" sldId="259"/>
            <ac:spMk id="18" creationId="{04E48745-7512-4EC2-9E20-9092D12150CA}"/>
          </ac:spMkLst>
        </pc:spChg>
        <pc:spChg chg="add del">
          <ac:chgData name="Hope Adegoke" userId="cf2ec487-3a5c-46d4-a96f-5dcedbe03587" providerId="ADAL" clId="{76A62A9A-4BF6-1140-8A02-2B5288B51E8C}" dt="2025-08-12T06:48:54.250" v="26" actId="26606"/>
          <ac:spMkLst>
            <pc:docMk/>
            <pc:sldMk cId="3777628159" sldId="259"/>
            <ac:spMk id="27" creationId="{3FD711E9-7F79-40A9-8D9E-4AE293C154A5}"/>
          </ac:spMkLst>
        </pc:spChg>
        <pc:spChg chg="add del">
          <ac:chgData name="Hope Adegoke" userId="cf2ec487-3a5c-46d4-a96f-5dcedbe03587" providerId="ADAL" clId="{76A62A9A-4BF6-1140-8A02-2B5288B51E8C}" dt="2025-08-31T02:49:20.456" v="213"/>
          <ac:spMkLst>
            <pc:docMk/>
            <pc:sldMk cId="3777628159" sldId="259"/>
            <ac:spMk id="29" creationId="{FF7B26C5-D249-4988-B86B-5A3D9E7BD900}"/>
          </ac:spMkLst>
        </pc:spChg>
        <pc:spChg chg="add del">
          <ac:chgData name="Hope Adegoke" userId="cf2ec487-3a5c-46d4-a96f-5dcedbe03587" providerId="ADAL" clId="{76A62A9A-4BF6-1140-8A02-2B5288B51E8C}" dt="2025-08-31T02:49:20.456" v="213"/>
          <ac:spMkLst>
            <pc:docMk/>
            <pc:sldMk cId="3777628159" sldId="259"/>
            <ac:spMk id="30" creationId="{A943D298-0548-4C7A-870B-7594104F8214}"/>
          </ac:spMkLst>
        </pc:spChg>
        <pc:grpChg chg="add del">
          <ac:chgData name="Hope Adegoke" userId="cf2ec487-3a5c-46d4-a96f-5dcedbe03587" providerId="ADAL" clId="{76A62A9A-4BF6-1140-8A02-2B5288B51E8C}" dt="2025-08-31T02:49:20.456" v="213"/>
          <ac:grpSpMkLst>
            <pc:docMk/>
            <pc:sldMk cId="3777628159" sldId="259"/>
            <ac:grpSpMk id="31" creationId="{46FDAED0-8B04-4181-B3D3-EA0A93C6659B}"/>
          </ac:grpSpMkLst>
        </pc:grpChg>
        <pc:graphicFrameChg chg="mod modGraphic">
          <ac:chgData name="Hope Adegoke" userId="cf2ec487-3a5c-46d4-a96f-5dcedbe03587" providerId="ADAL" clId="{76A62A9A-4BF6-1140-8A02-2B5288B51E8C}" dt="2025-08-31T02:50:36.089" v="249"/>
          <ac:graphicFrameMkLst>
            <pc:docMk/>
            <pc:sldMk cId="3777628159" sldId="259"/>
            <ac:graphicFrameMk id="22" creationId="{28216CBC-F06A-E6F8-1007-A8E90B31BF6A}"/>
          </ac:graphicFrameMkLst>
        </pc:graphicFrameChg>
      </pc:sldChg>
      <pc:sldChg chg="addSp delSp modSp mod modAnim delDesignElem">
        <pc:chgData name="Hope Adegoke" userId="cf2ec487-3a5c-46d4-a96f-5dcedbe03587" providerId="ADAL" clId="{76A62A9A-4BF6-1140-8A02-2B5288B51E8C}" dt="2025-08-31T02:51:49.957" v="261" actId="1076"/>
        <pc:sldMkLst>
          <pc:docMk/>
          <pc:sldMk cId="3781687166" sldId="260"/>
        </pc:sldMkLst>
        <pc:spChg chg="mod">
          <ac:chgData name="Hope Adegoke" userId="cf2ec487-3a5c-46d4-a96f-5dcedbe03587" providerId="ADAL" clId="{76A62A9A-4BF6-1140-8A02-2B5288B51E8C}" dt="2025-08-31T02:51:19.747" v="259" actId="207"/>
          <ac:spMkLst>
            <pc:docMk/>
            <pc:sldMk cId="3781687166" sldId="260"/>
            <ac:spMk id="2" creationId="{5D90D2DC-9A4D-FD3F-A5A5-BF9EB5130E0B}"/>
          </ac:spMkLst>
        </pc:spChg>
        <pc:spChg chg="mod">
          <ac:chgData name="Hope Adegoke" userId="cf2ec487-3a5c-46d4-a96f-5dcedbe03587" providerId="ADAL" clId="{76A62A9A-4BF6-1140-8A02-2B5288B51E8C}" dt="2025-08-31T02:50:36.307" v="250" actId="27636"/>
          <ac:spMkLst>
            <pc:docMk/>
            <pc:sldMk cId="3781687166" sldId="260"/>
            <ac:spMk id="3" creationId="{23F319FC-C403-B239-30D8-1E243B34E294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781687166" sldId="260"/>
            <ac:spMk id="23" creationId="{9D2AEDCB-3859-4EAD-AA65-4BDD2802A791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781687166" sldId="260"/>
            <ac:spMk id="25" creationId="{0B2AA709-28A2-4289-A11E-FD3AA53F0BF9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781687166" sldId="260"/>
            <ac:spMk id="27" creationId="{1608D5D4-689C-423B-9974-4733A30A4814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781687166" sldId="260"/>
            <ac:spMk id="29" creationId="{4A8673E8-250A-46DB-9A53-00144B5ABB03}"/>
          </ac:spMkLst>
        </pc:spChg>
        <pc:picChg chg="add mod">
          <ac:chgData name="Hope Adegoke" userId="cf2ec487-3a5c-46d4-a96f-5dcedbe03587" providerId="ADAL" clId="{76A62A9A-4BF6-1140-8A02-2B5288B51E8C}" dt="2025-08-31T02:51:49.957" v="261" actId="1076"/>
          <ac:picMkLst>
            <pc:docMk/>
            <pc:sldMk cId="3781687166" sldId="260"/>
            <ac:picMk id="5" creationId="{E5992D9F-F6E8-607F-CB1C-F5A324EB0B1D}"/>
          </ac:picMkLst>
        </pc:picChg>
      </pc:sldChg>
      <pc:sldChg chg="addSp delSp modSp mod modAnim">
        <pc:chgData name="Hope Adegoke" userId="cf2ec487-3a5c-46d4-a96f-5dcedbe03587" providerId="ADAL" clId="{76A62A9A-4BF6-1140-8A02-2B5288B51E8C}" dt="2025-08-31T02:52:19.835" v="269" actId="1076"/>
        <pc:sldMkLst>
          <pc:docMk/>
          <pc:sldMk cId="3264550403" sldId="261"/>
        </pc:sldMkLst>
        <pc:spChg chg="mod">
          <ac:chgData name="Hope Adegoke" userId="cf2ec487-3a5c-46d4-a96f-5dcedbe03587" providerId="ADAL" clId="{76A62A9A-4BF6-1140-8A02-2B5288B51E8C}" dt="2025-08-31T02:52:03.381" v="263" actId="14100"/>
          <ac:spMkLst>
            <pc:docMk/>
            <pc:sldMk cId="3264550403" sldId="261"/>
            <ac:spMk id="2" creationId="{8B7DE623-42A8-251A-1A24-499310532CA2}"/>
          </ac:spMkLst>
        </pc:spChg>
        <pc:spChg chg="mod ord">
          <ac:chgData name="Hope Adegoke" userId="cf2ec487-3a5c-46d4-a96f-5dcedbe03587" providerId="ADAL" clId="{76A62A9A-4BF6-1140-8A02-2B5288B51E8C}" dt="2025-08-31T02:52:13.136" v="267" actId="1076"/>
          <ac:spMkLst>
            <pc:docMk/>
            <pc:sldMk cId="3264550403" sldId="261"/>
            <ac:spMk id="3" creationId="{F40E2CB4-D7C5-2323-1725-30495487E715}"/>
          </ac:spMkLst>
        </pc:spChg>
        <pc:spChg chg="del">
          <ac:chgData name="Hope Adegoke" userId="cf2ec487-3a5c-46d4-a96f-5dcedbe03587" providerId="ADAL" clId="{76A62A9A-4BF6-1140-8A02-2B5288B51E8C}" dt="2025-08-21T18:58:57.297" v="125" actId="26606"/>
          <ac:spMkLst>
            <pc:docMk/>
            <pc:sldMk cId="3264550403" sldId="261"/>
            <ac:spMk id="24" creationId="{B16070FD-9EB8-4AC8-A8E2-267228385B79}"/>
          </ac:spMkLst>
        </pc:spChg>
        <pc:picChg chg="add del mod">
          <ac:chgData name="Hope Adegoke" userId="cf2ec487-3a5c-46d4-a96f-5dcedbe03587" providerId="ADAL" clId="{76A62A9A-4BF6-1140-8A02-2B5288B51E8C}" dt="2025-08-21T18:59:37.749" v="131" actId="478"/>
          <ac:picMkLst>
            <pc:docMk/>
            <pc:sldMk cId="3264550403" sldId="261"/>
            <ac:picMk id="4" creationId="{209E4321-A28A-98B4-0343-6C06F220F0C3}"/>
          </ac:picMkLst>
        </pc:picChg>
        <pc:picChg chg="del">
          <ac:chgData name="Hope Adegoke" userId="cf2ec487-3a5c-46d4-a96f-5dcedbe03587" providerId="ADAL" clId="{76A62A9A-4BF6-1140-8A02-2B5288B51E8C}" dt="2025-08-21T18:58:21.034" v="122" actId="478"/>
          <ac:picMkLst>
            <pc:docMk/>
            <pc:sldMk cId="3264550403" sldId="261"/>
            <ac:picMk id="5" creationId="{FBF79DF8-E1C5-5B0B-3C99-E2B74B3A8302}"/>
          </ac:picMkLst>
        </pc:picChg>
        <pc:picChg chg="add mod">
          <ac:chgData name="Hope Adegoke" userId="cf2ec487-3a5c-46d4-a96f-5dcedbe03587" providerId="ADAL" clId="{76A62A9A-4BF6-1140-8A02-2B5288B51E8C}" dt="2025-08-31T02:52:19.835" v="269" actId="1076"/>
          <ac:picMkLst>
            <pc:docMk/>
            <pc:sldMk cId="3264550403" sldId="261"/>
            <ac:picMk id="6" creationId="{99610459-531E-879D-DFD1-988151ECEB1D}"/>
          </ac:picMkLst>
        </pc:picChg>
        <pc:picChg chg="del">
          <ac:chgData name="Hope Adegoke" userId="cf2ec487-3a5c-46d4-a96f-5dcedbe03587" providerId="ADAL" clId="{76A62A9A-4BF6-1140-8A02-2B5288B51E8C}" dt="2025-08-21T18:58:07.769" v="120" actId="478"/>
          <ac:picMkLst>
            <pc:docMk/>
            <pc:sldMk cId="3264550403" sldId="261"/>
            <ac:picMk id="7" creationId="{1F9A8ED6-86D6-918B-DAAF-ADB76399C5D5}"/>
          </ac:picMkLst>
        </pc:picChg>
        <pc:picChg chg="add mod">
          <ac:chgData name="Hope Adegoke" userId="cf2ec487-3a5c-46d4-a96f-5dcedbe03587" providerId="ADAL" clId="{76A62A9A-4BF6-1140-8A02-2B5288B51E8C}" dt="2025-08-31T02:52:17.395" v="268" actId="1076"/>
          <ac:picMkLst>
            <pc:docMk/>
            <pc:sldMk cId="3264550403" sldId="261"/>
            <ac:picMk id="8" creationId="{BE8E4403-ECE2-EC8E-C631-FC4832A3990C}"/>
          </ac:picMkLst>
        </pc:picChg>
      </pc:sldChg>
      <pc:sldChg chg="addSp delSp modSp mod modAnim delDesignElem">
        <pc:chgData name="Hope Adegoke" userId="cf2ec487-3a5c-46d4-a96f-5dcedbe03587" providerId="ADAL" clId="{76A62A9A-4BF6-1140-8A02-2B5288B51E8C}" dt="2025-08-31T02:50:47.361" v="254" actId="1076"/>
        <pc:sldMkLst>
          <pc:docMk/>
          <pc:sldMk cId="3869441013" sldId="269"/>
        </pc:sldMkLst>
        <pc:spChg chg="mod">
          <ac:chgData name="Hope Adegoke" userId="cf2ec487-3a5c-46d4-a96f-5dcedbe03587" providerId="ADAL" clId="{76A62A9A-4BF6-1140-8A02-2B5288B51E8C}" dt="2025-08-31T02:50:36.089" v="249"/>
          <ac:spMkLst>
            <pc:docMk/>
            <pc:sldMk cId="3869441013" sldId="269"/>
            <ac:spMk id="2" creationId="{77677FCD-8543-F49C-DF6E-AC8A9C54CFDA}"/>
          </ac:spMkLst>
        </pc:spChg>
        <pc:spChg chg="mod">
          <ac:chgData name="Hope Adegoke" userId="cf2ec487-3a5c-46d4-a96f-5dcedbe03587" providerId="ADAL" clId="{76A62A9A-4BF6-1140-8A02-2B5288B51E8C}" dt="2025-08-21T23:35:28.203" v="203" actId="14100"/>
          <ac:spMkLst>
            <pc:docMk/>
            <pc:sldMk cId="3869441013" sldId="269"/>
            <ac:spMk id="3" creationId="{5A7C0719-FE1F-E408-1EEC-81EC703D597E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869441013" sldId="269"/>
            <ac:spMk id="8" creationId="{23FCEBC0-1706-1686-3847-A122C9735FA7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869441013" sldId="269"/>
            <ac:spMk id="10" creationId="{19CB25BF-B69C-5855-3572-876637B40DB1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869441013" sldId="269"/>
            <ac:spMk id="12" creationId="{42D3CDB3-BA98-F779-4C95-BF08BAA4BC18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869441013" sldId="269"/>
            <ac:spMk id="14" creationId="{F9BF758D-9128-8465-ACDA-010EA11C459A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869441013" sldId="269"/>
            <ac:spMk id="16" creationId="{6C70587A-9B1C-0919-3076-99CA6E727FCB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3869441013" sldId="269"/>
            <ac:spMk id="18" creationId="{1156F7CF-C408-EA8E-9F66-E89F34B55164}"/>
          </ac:spMkLst>
        </pc:spChg>
        <pc:picChg chg="add mod">
          <ac:chgData name="Hope Adegoke" userId="cf2ec487-3a5c-46d4-a96f-5dcedbe03587" providerId="ADAL" clId="{76A62A9A-4BF6-1140-8A02-2B5288B51E8C}" dt="2025-08-31T02:50:47.361" v="254" actId="1076"/>
          <ac:picMkLst>
            <pc:docMk/>
            <pc:sldMk cId="3869441013" sldId="269"/>
            <ac:picMk id="5" creationId="{4C405820-0082-86A9-4189-A172998DC35E}"/>
          </ac:picMkLst>
        </pc:picChg>
      </pc:sldChg>
      <pc:sldChg chg="addSp delSp modSp mod modAnim delDesignElem">
        <pc:chgData name="Hope Adegoke" userId="cf2ec487-3a5c-46d4-a96f-5dcedbe03587" providerId="ADAL" clId="{76A62A9A-4BF6-1140-8A02-2B5288B51E8C}" dt="2025-08-31T02:50:36.343" v="251" actId="27636"/>
        <pc:sldMkLst>
          <pc:docMk/>
          <pc:sldMk cId="466544186" sldId="270"/>
        </pc:sldMkLst>
        <pc:spChg chg="mod">
          <ac:chgData name="Hope Adegoke" userId="cf2ec487-3a5c-46d4-a96f-5dcedbe03587" providerId="ADAL" clId="{76A62A9A-4BF6-1140-8A02-2B5288B51E8C}" dt="2025-08-31T02:50:36.089" v="249"/>
          <ac:spMkLst>
            <pc:docMk/>
            <pc:sldMk cId="466544186" sldId="270"/>
            <ac:spMk id="2" creationId="{D422D56D-E43B-5827-2330-BF7B552E853D}"/>
          </ac:spMkLst>
        </pc:spChg>
        <pc:spChg chg="add del mod">
          <ac:chgData name="Hope Adegoke" userId="cf2ec487-3a5c-46d4-a96f-5dcedbe03587" providerId="ADAL" clId="{76A62A9A-4BF6-1140-8A02-2B5288B51E8C}" dt="2025-08-31T02:50:36.343" v="251" actId="27636"/>
          <ac:spMkLst>
            <pc:docMk/>
            <pc:sldMk cId="466544186" sldId="270"/>
            <ac:spMk id="3" creationId="{FCE39AE8-90CC-27B2-8DE6-75A3C1EDE4AB}"/>
          </ac:spMkLst>
        </pc:spChg>
        <pc:spChg chg="add mod">
          <ac:chgData name="Hope Adegoke" userId="cf2ec487-3a5c-46d4-a96f-5dcedbe03587" providerId="ADAL" clId="{76A62A9A-4BF6-1140-8A02-2B5288B51E8C}" dt="2025-08-15T13:43:16.498" v="52" actId="767"/>
          <ac:spMkLst>
            <pc:docMk/>
            <pc:sldMk cId="466544186" sldId="270"/>
            <ac:spMk id="4" creationId="{C5B2252E-6A04-EDDB-7C53-F305ED37DDCC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466544186" sldId="270"/>
            <ac:spMk id="8" creationId="{294CFBAF-FA6B-BFF3-AF37-D1E03017D55C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466544186" sldId="270"/>
            <ac:spMk id="10" creationId="{5D0D189E-ED18-683B-F0BF-DB3135C4315A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466544186" sldId="270"/>
            <ac:spMk id="12" creationId="{545C051A-BBF9-D16E-166A-CF693FFC4209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466544186" sldId="270"/>
            <ac:spMk id="14" creationId="{0B150145-26E2-D30C-D410-B81D4D0EC305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466544186" sldId="270"/>
            <ac:spMk id="16" creationId="{238C8365-1F22-09FC-2F76-B0EDFD8C4E4A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466544186" sldId="270"/>
            <ac:spMk id="18" creationId="{FF45F10A-9AFD-EB4E-ADAF-088D31063BB4}"/>
          </ac:spMkLst>
        </pc:spChg>
        <pc:graphicFrameChg chg="add del">
          <ac:chgData name="Hope Adegoke" userId="cf2ec487-3a5c-46d4-a96f-5dcedbe03587" providerId="ADAL" clId="{76A62A9A-4BF6-1140-8A02-2B5288B51E8C}" dt="2025-08-12T06:47:51.741" v="22" actId="26606"/>
          <ac:graphicFrameMkLst>
            <pc:docMk/>
            <pc:sldMk cId="466544186" sldId="270"/>
            <ac:graphicFrameMk id="20" creationId="{E398CB33-5090-BC06-5CA0-D082F721E803}"/>
          </ac:graphicFrameMkLst>
        </pc:graphicFrameChg>
      </pc:sldChg>
      <pc:sldChg chg="delSp modSp mod modAnim delDesignElem">
        <pc:chgData name="Hope Adegoke" userId="cf2ec487-3a5c-46d4-a96f-5dcedbe03587" providerId="ADAL" clId="{76A62A9A-4BF6-1140-8A02-2B5288B51E8C}" dt="2025-08-31T02:50:36.381" v="253" actId="27636"/>
        <pc:sldMkLst>
          <pc:docMk/>
          <pc:sldMk cId="1423761407" sldId="271"/>
        </pc:sldMkLst>
        <pc:spChg chg="mod">
          <ac:chgData name="Hope Adegoke" userId="cf2ec487-3a5c-46d4-a96f-5dcedbe03587" providerId="ADAL" clId="{76A62A9A-4BF6-1140-8A02-2B5288B51E8C}" dt="2025-08-31T02:50:23.333" v="245" actId="27636"/>
          <ac:spMkLst>
            <pc:docMk/>
            <pc:sldMk cId="1423761407" sldId="271"/>
            <ac:spMk id="2" creationId="{76867997-840C-F42C-8E64-DF1F435CFF2B}"/>
          </ac:spMkLst>
        </pc:spChg>
        <pc:spChg chg="mod">
          <ac:chgData name="Hope Adegoke" userId="cf2ec487-3a5c-46d4-a96f-5dcedbe03587" providerId="ADAL" clId="{76A62A9A-4BF6-1140-8A02-2B5288B51E8C}" dt="2025-08-31T02:50:36.381" v="253" actId="27636"/>
          <ac:spMkLst>
            <pc:docMk/>
            <pc:sldMk cId="1423761407" sldId="271"/>
            <ac:spMk id="3" creationId="{B9B170AF-84AD-8B30-7316-90318A77CD49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1423761407" sldId="271"/>
            <ac:spMk id="18" creationId="{395BC10F-28F2-43C8-9B67-1D3A0543A7FF}"/>
          </ac:spMkLst>
        </pc:spChg>
        <pc:grpChg chg="del">
          <ac:chgData name="Hope Adegoke" userId="cf2ec487-3a5c-46d4-a96f-5dcedbe03587" providerId="ADAL" clId="{76A62A9A-4BF6-1140-8A02-2B5288B51E8C}" dt="2025-08-31T02:49:20.456" v="213"/>
          <ac:grpSpMkLst>
            <pc:docMk/>
            <pc:sldMk cId="1423761407" sldId="271"/>
            <ac:grpSpMk id="20" creationId="{B0304908-7666-49AF-8BE8-B722183B3938}"/>
          </ac:grpSpMkLst>
        </pc:grpChg>
      </pc:sldChg>
      <pc:sldChg chg="addSp delSp modSp mod modAnim delDesignElem">
        <pc:chgData name="Hope Adegoke" userId="cf2ec487-3a5c-46d4-a96f-5dcedbe03587" providerId="ADAL" clId="{76A62A9A-4BF6-1140-8A02-2B5288B51E8C}" dt="2025-08-31T02:51:06.431" v="256" actId="1076"/>
        <pc:sldMkLst>
          <pc:docMk/>
          <pc:sldMk cId="2258379319" sldId="272"/>
        </pc:sldMkLst>
        <pc:spChg chg="mod">
          <ac:chgData name="Hope Adegoke" userId="cf2ec487-3a5c-46d4-a96f-5dcedbe03587" providerId="ADAL" clId="{76A62A9A-4BF6-1140-8A02-2B5288B51E8C}" dt="2025-08-31T02:50:36.089" v="249"/>
          <ac:spMkLst>
            <pc:docMk/>
            <pc:sldMk cId="2258379319" sldId="272"/>
            <ac:spMk id="2" creationId="{BEFA15B8-B3F0-05E8-0195-C43640B39750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58379319" sldId="272"/>
            <ac:spMk id="8" creationId="{3E769D67-8458-6AEF-F443-964AC1F683E8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58379319" sldId="272"/>
            <ac:spMk id="10" creationId="{970A1C3E-86B9-7A46-43A1-AAA87689FF13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58379319" sldId="272"/>
            <ac:spMk id="12" creationId="{68C36EB8-9D8C-2EBE-9851-318EC43B83F1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58379319" sldId="272"/>
            <ac:spMk id="14" creationId="{9B0FD12F-2F41-DFFD-F6F0-5C8C9D700BD0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58379319" sldId="272"/>
            <ac:spMk id="16" creationId="{A98758CF-3D36-7432-9E60-CAA1B22F1EB9}"/>
          </ac:spMkLst>
        </pc:spChg>
        <pc:spChg chg="del">
          <ac:chgData name="Hope Adegoke" userId="cf2ec487-3a5c-46d4-a96f-5dcedbe03587" providerId="ADAL" clId="{76A62A9A-4BF6-1140-8A02-2B5288B51E8C}" dt="2025-08-31T02:49:20.456" v="213"/>
          <ac:spMkLst>
            <pc:docMk/>
            <pc:sldMk cId="2258379319" sldId="272"/>
            <ac:spMk id="18" creationId="{774DCE7C-FB43-740F-20DC-FF484827B0B3}"/>
          </ac:spMkLst>
        </pc:spChg>
        <pc:picChg chg="add mod">
          <ac:chgData name="Hope Adegoke" userId="cf2ec487-3a5c-46d4-a96f-5dcedbe03587" providerId="ADAL" clId="{76A62A9A-4BF6-1140-8A02-2B5288B51E8C}" dt="2025-08-31T02:51:06.431" v="256" actId="1076"/>
          <ac:picMkLst>
            <pc:docMk/>
            <pc:sldMk cId="2258379319" sldId="272"/>
            <ac:picMk id="5" creationId="{1CB5CBE3-6C27-49D4-D92E-1480E3524A1E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6104B5-4BFE-487A-86C1-0075B22F4E31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AD8B117-029D-40EB-B1D0-A9FD38B90A2E}">
      <dgm:prSet/>
      <dgm:spPr/>
      <dgm:t>
        <a:bodyPr/>
        <a:lstStyle/>
        <a:p>
          <a:r>
            <a:rPr lang="en-US"/>
            <a:t>Simplicity &amp; Readability</a:t>
          </a:r>
        </a:p>
      </dgm:t>
    </dgm:pt>
    <dgm:pt modelId="{232A6701-8454-4615-BC55-2E17DB342ECA}" type="parTrans" cxnId="{EA0950F9-82A0-4799-98AD-081F91C36320}">
      <dgm:prSet/>
      <dgm:spPr/>
      <dgm:t>
        <a:bodyPr/>
        <a:lstStyle/>
        <a:p>
          <a:endParaRPr lang="en-US"/>
        </a:p>
      </dgm:t>
    </dgm:pt>
    <dgm:pt modelId="{05257540-7AE3-4F20-82EB-70C0B6DC06E8}" type="sibTrans" cxnId="{EA0950F9-82A0-4799-98AD-081F91C36320}">
      <dgm:prSet/>
      <dgm:spPr/>
      <dgm:t>
        <a:bodyPr/>
        <a:lstStyle/>
        <a:p>
          <a:endParaRPr lang="en-US"/>
        </a:p>
      </dgm:t>
    </dgm:pt>
    <dgm:pt modelId="{4E1CF6E4-7E60-418B-9D6F-B920080E4549}">
      <dgm:prSet/>
      <dgm:spPr/>
      <dgm:t>
        <a:bodyPr/>
        <a:lstStyle/>
        <a:p>
          <a:r>
            <a:rPr lang="en-US"/>
            <a:t>Often called "executable pseudocode" due to its clear, English-like syntax.</a:t>
          </a:r>
        </a:p>
      </dgm:t>
    </dgm:pt>
    <dgm:pt modelId="{4FBD2156-E1F0-471C-A0A6-2258E8E5F03B}" type="parTrans" cxnId="{A59D91EB-4F80-4DE0-8B45-BD8AA8BEA8FA}">
      <dgm:prSet/>
      <dgm:spPr/>
      <dgm:t>
        <a:bodyPr/>
        <a:lstStyle/>
        <a:p>
          <a:endParaRPr lang="en-US"/>
        </a:p>
      </dgm:t>
    </dgm:pt>
    <dgm:pt modelId="{70128650-272C-45F1-9C63-A3B051766CA3}" type="sibTrans" cxnId="{A59D91EB-4F80-4DE0-8B45-BD8AA8BEA8FA}">
      <dgm:prSet/>
      <dgm:spPr/>
      <dgm:t>
        <a:bodyPr/>
        <a:lstStyle/>
        <a:p>
          <a:endParaRPr lang="en-US"/>
        </a:p>
      </dgm:t>
    </dgm:pt>
    <dgm:pt modelId="{EA41EE9B-2564-4BF9-9A9D-E46F314F0081}">
      <dgm:prSet/>
      <dgm:spPr/>
      <dgm:t>
        <a:bodyPr/>
        <a:lstStyle/>
        <a:p>
          <a:r>
            <a:rPr lang="en-US"/>
            <a:t>Faster to learn and write compared to many other languages.</a:t>
          </a:r>
        </a:p>
      </dgm:t>
    </dgm:pt>
    <dgm:pt modelId="{64308D97-E3EE-408B-B7A2-588A7C5A25CA}" type="parTrans" cxnId="{772DCB0A-E10C-4B99-B80D-6438D012A3FE}">
      <dgm:prSet/>
      <dgm:spPr/>
      <dgm:t>
        <a:bodyPr/>
        <a:lstStyle/>
        <a:p>
          <a:endParaRPr lang="en-US"/>
        </a:p>
      </dgm:t>
    </dgm:pt>
    <dgm:pt modelId="{119E9CED-29E4-471A-92FE-B21E11E8E114}" type="sibTrans" cxnId="{772DCB0A-E10C-4B99-B80D-6438D012A3FE}">
      <dgm:prSet/>
      <dgm:spPr/>
      <dgm:t>
        <a:bodyPr/>
        <a:lstStyle/>
        <a:p>
          <a:endParaRPr lang="en-US"/>
        </a:p>
      </dgm:t>
    </dgm:pt>
    <dgm:pt modelId="{9787B533-92BC-4F1C-B751-477ABD980B22}">
      <dgm:prSet/>
      <dgm:spPr/>
      <dgm:t>
        <a:bodyPr/>
        <a:lstStyle/>
        <a:p>
          <a:r>
            <a:rPr lang="en-US"/>
            <a:t>Great for beginners!</a:t>
          </a:r>
        </a:p>
      </dgm:t>
    </dgm:pt>
    <dgm:pt modelId="{740CB680-6614-4AC0-9C17-893B596473DD}" type="parTrans" cxnId="{12BA8047-8A4D-4AC9-998B-0C87941A3D1B}">
      <dgm:prSet/>
      <dgm:spPr/>
      <dgm:t>
        <a:bodyPr/>
        <a:lstStyle/>
        <a:p>
          <a:endParaRPr lang="en-US"/>
        </a:p>
      </dgm:t>
    </dgm:pt>
    <dgm:pt modelId="{87E91F4F-BAC3-4DAA-B2C1-61114FB0B3E8}" type="sibTrans" cxnId="{12BA8047-8A4D-4AC9-998B-0C87941A3D1B}">
      <dgm:prSet/>
      <dgm:spPr/>
      <dgm:t>
        <a:bodyPr/>
        <a:lstStyle/>
        <a:p>
          <a:endParaRPr lang="en-US"/>
        </a:p>
      </dgm:t>
    </dgm:pt>
    <dgm:pt modelId="{FC6395FD-3AF7-48AF-A7CC-97F3E8B6B337}">
      <dgm:prSet/>
      <dgm:spPr/>
      <dgm:t>
        <a:bodyPr/>
        <a:lstStyle/>
        <a:p>
          <a:r>
            <a:rPr lang="en-US"/>
            <a:t>Versatility</a:t>
          </a:r>
        </a:p>
      </dgm:t>
    </dgm:pt>
    <dgm:pt modelId="{CB93A0DE-3DDC-40C7-9227-57E66A1DA5BD}" type="parTrans" cxnId="{618F876B-84CF-4B6B-A1CC-9C641E656D17}">
      <dgm:prSet/>
      <dgm:spPr/>
      <dgm:t>
        <a:bodyPr/>
        <a:lstStyle/>
        <a:p>
          <a:endParaRPr lang="en-US"/>
        </a:p>
      </dgm:t>
    </dgm:pt>
    <dgm:pt modelId="{DA25699F-3AD1-4291-9943-09C582288E8D}" type="sibTrans" cxnId="{618F876B-84CF-4B6B-A1CC-9C641E656D17}">
      <dgm:prSet/>
      <dgm:spPr/>
      <dgm:t>
        <a:bodyPr/>
        <a:lstStyle/>
        <a:p>
          <a:endParaRPr lang="en-US"/>
        </a:p>
      </dgm:t>
    </dgm:pt>
    <dgm:pt modelId="{61A43F3F-E1B2-4F65-ACE3-A4CB755FCDD4}">
      <dgm:prSet/>
      <dgm:spPr/>
      <dgm:t>
        <a:bodyPr/>
        <a:lstStyle/>
        <a:p>
          <a:r>
            <a:rPr lang="en-US" dirty="0"/>
            <a:t>Web Development (Django, Flask)</a:t>
          </a:r>
        </a:p>
      </dgm:t>
    </dgm:pt>
    <dgm:pt modelId="{66006246-7547-42EA-B9E8-C47D4B502958}" type="parTrans" cxnId="{2AE6DF6F-9D75-48B7-B9C7-19B72BF5E301}">
      <dgm:prSet/>
      <dgm:spPr/>
      <dgm:t>
        <a:bodyPr/>
        <a:lstStyle/>
        <a:p>
          <a:endParaRPr lang="en-US"/>
        </a:p>
      </dgm:t>
    </dgm:pt>
    <dgm:pt modelId="{186C4C29-76BB-433C-A5BB-D4CD5ED8DBF3}" type="sibTrans" cxnId="{2AE6DF6F-9D75-48B7-B9C7-19B72BF5E301}">
      <dgm:prSet/>
      <dgm:spPr/>
      <dgm:t>
        <a:bodyPr/>
        <a:lstStyle/>
        <a:p>
          <a:endParaRPr lang="en-US"/>
        </a:p>
      </dgm:t>
    </dgm:pt>
    <dgm:pt modelId="{7C18DE45-A966-4824-911D-E1C8295ED1B4}">
      <dgm:prSet/>
      <dgm:spPr/>
      <dgm:t>
        <a:bodyPr/>
        <a:lstStyle/>
        <a:p>
          <a:r>
            <a:rPr lang="en-US"/>
            <a:t>Data Science &amp; Machine Learning (Pandas, NumPy, Scikit-learn, TensorFlow, PyTorch)</a:t>
          </a:r>
        </a:p>
      </dgm:t>
    </dgm:pt>
    <dgm:pt modelId="{7E0D772A-D58B-4BA9-A7F5-2A75EB5C8851}" type="parTrans" cxnId="{C91BC825-EDF7-4B1D-9DC1-4B239DCE9B02}">
      <dgm:prSet/>
      <dgm:spPr/>
      <dgm:t>
        <a:bodyPr/>
        <a:lstStyle/>
        <a:p>
          <a:endParaRPr lang="en-US"/>
        </a:p>
      </dgm:t>
    </dgm:pt>
    <dgm:pt modelId="{1CB320AB-10A2-4C2B-9075-60A85F164164}" type="sibTrans" cxnId="{C91BC825-EDF7-4B1D-9DC1-4B239DCE9B02}">
      <dgm:prSet/>
      <dgm:spPr/>
      <dgm:t>
        <a:bodyPr/>
        <a:lstStyle/>
        <a:p>
          <a:endParaRPr lang="en-US"/>
        </a:p>
      </dgm:t>
    </dgm:pt>
    <dgm:pt modelId="{0B7BC99E-DAC0-4726-BC82-F2874878A49C}">
      <dgm:prSet/>
      <dgm:spPr/>
      <dgm:t>
        <a:bodyPr/>
        <a:lstStyle/>
        <a:p>
          <a:r>
            <a:rPr lang="en-US"/>
            <a:t>Automation &amp; Scripting</a:t>
          </a:r>
        </a:p>
      </dgm:t>
    </dgm:pt>
    <dgm:pt modelId="{415F2E39-8EDF-4984-B624-8B1635C65790}" type="parTrans" cxnId="{CF979D2D-151A-44B1-A1A5-0AF2F53E8B59}">
      <dgm:prSet/>
      <dgm:spPr/>
      <dgm:t>
        <a:bodyPr/>
        <a:lstStyle/>
        <a:p>
          <a:endParaRPr lang="en-US"/>
        </a:p>
      </dgm:t>
    </dgm:pt>
    <dgm:pt modelId="{ABC9383D-1B73-4C1B-8EA0-5E5C359C6077}" type="sibTrans" cxnId="{CF979D2D-151A-44B1-A1A5-0AF2F53E8B59}">
      <dgm:prSet/>
      <dgm:spPr/>
      <dgm:t>
        <a:bodyPr/>
        <a:lstStyle/>
        <a:p>
          <a:endParaRPr lang="en-US"/>
        </a:p>
      </dgm:t>
    </dgm:pt>
    <dgm:pt modelId="{FCE7618A-142C-45E3-89FC-F1617863C2B0}">
      <dgm:prSet/>
      <dgm:spPr/>
      <dgm:t>
        <a:bodyPr/>
        <a:lstStyle/>
        <a:p>
          <a:r>
            <a:rPr lang="en-US"/>
            <a:t>Game Development</a:t>
          </a:r>
        </a:p>
      </dgm:t>
    </dgm:pt>
    <dgm:pt modelId="{3329E61A-2CDA-4522-8C9F-0DD7FB3611FB}" type="parTrans" cxnId="{D33BDE5E-3A8E-47B2-8975-3936E7A95A66}">
      <dgm:prSet/>
      <dgm:spPr/>
      <dgm:t>
        <a:bodyPr/>
        <a:lstStyle/>
        <a:p>
          <a:endParaRPr lang="en-US"/>
        </a:p>
      </dgm:t>
    </dgm:pt>
    <dgm:pt modelId="{9D70FDDE-1268-429E-80F8-5ACA2C3B6ECD}" type="sibTrans" cxnId="{D33BDE5E-3A8E-47B2-8975-3936E7A95A66}">
      <dgm:prSet/>
      <dgm:spPr/>
      <dgm:t>
        <a:bodyPr/>
        <a:lstStyle/>
        <a:p>
          <a:endParaRPr lang="en-US"/>
        </a:p>
      </dgm:t>
    </dgm:pt>
    <dgm:pt modelId="{2C117606-D5B9-4E94-8F9F-78364FC9FAC1}">
      <dgm:prSet/>
      <dgm:spPr/>
      <dgm:t>
        <a:bodyPr/>
        <a:lstStyle/>
        <a:p>
          <a:r>
            <a:rPr lang="en-US"/>
            <a:t>AI &amp; Machine Learning Compatibility</a:t>
          </a:r>
        </a:p>
      </dgm:t>
    </dgm:pt>
    <dgm:pt modelId="{001401AF-3349-4BE6-B02C-FD76ADDD6229}" type="parTrans" cxnId="{B4F8F92B-F6E4-491C-A528-F4B2A1F3DF35}">
      <dgm:prSet/>
      <dgm:spPr/>
      <dgm:t>
        <a:bodyPr/>
        <a:lstStyle/>
        <a:p>
          <a:endParaRPr lang="en-US"/>
        </a:p>
      </dgm:t>
    </dgm:pt>
    <dgm:pt modelId="{3FC75046-B524-45FD-B9C1-BA718343E07A}" type="sibTrans" cxnId="{B4F8F92B-F6E4-491C-A528-F4B2A1F3DF35}">
      <dgm:prSet/>
      <dgm:spPr/>
      <dgm:t>
        <a:bodyPr/>
        <a:lstStyle/>
        <a:p>
          <a:endParaRPr lang="en-US"/>
        </a:p>
      </dgm:t>
    </dgm:pt>
    <dgm:pt modelId="{C25CBE46-7F24-409E-B525-7D5C11EEF38F}">
      <dgm:prSet/>
      <dgm:spPr/>
      <dgm:t>
        <a:bodyPr/>
        <a:lstStyle/>
        <a:p>
          <a:r>
            <a:rPr lang="en-US" b="1"/>
            <a:t>The Go-To Language:</a:t>
          </a:r>
          <a:r>
            <a:rPr lang="en-US"/>
            <a:t> Dominant in the AI/ML community.</a:t>
          </a:r>
        </a:p>
      </dgm:t>
    </dgm:pt>
    <dgm:pt modelId="{435B9449-7D3A-4924-9226-7CED5538C9D9}" type="parTrans" cxnId="{3A70C7C9-C6A8-41E2-8647-C5CEB4ED3243}">
      <dgm:prSet/>
      <dgm:spPr/>
      <dgm:t>
        <a:bodyPr/>
        <a:lstStyle/>
        <a:p>
          <a:endParaRPr lang="en-US"/>
        </a:p>
      </dgm:t>
    </dgm:pt>
    <dgm:pt modelId="{618F2B3A-D8F1-4C0C-B859-62CE18E1A9DF}" type="sibTrans" cxnId="{3A70C7C9-C6A8-41E2-8647-C5CEB4ED3243}">
      <dgm:prSet/>
      <dgm:spPr/>
      <dgm:t>
        <a:bodyPr/>
        <a:lstStyle/>
        <a:p>
          <a:endParaRPr lang="en-US"/>
        </a:p>
      </dgm:t>
    </dgm:pt>
    <dgm:pt modelId="{A63AF47C-2335-4178-AD3A-2C9D2535733A}">
      <dgm:prSet/>
      <dgm:spPr/>
      <dgm:t>
        <a:bodyPr/>
        <a:lstStyle/>
        <a:p>
          <a:r>
            <a:rPr lang="en-US" b="1"/>
            <a:t>Rich Ecosystem:</a:t>
          </a:r>
          <a:r>
            <a:rPr lang="en-US"/>
            <a:t> Vast libraries and frameworks specifically designed for AI development.</a:t>
          </a:r>
        </a:p>
      </dgm:t>
    </dgm:pt>
    <dgm:pt modelId="{B4FAA338-C615-4DF1-A7DB-B2ED5EB0A5B4}" type="parTrans" cxnId="{6EFFC2A5-126E-4E6B-BA08-17A3DCE7E8A5}">
      <dgm:prSet/>
      <dgm:spPr/>
      <dgm:t>
        <a:bodyPr/>
        <a:lstStyle/>
        <a:p>
          <a:endParaRPr lang="en-US"/>
        </a:p>
      </dgm:t>
    </dgm:pt>
    <dgm:pt modelId="{869DC83A-1C16-4583-9154-6BC27FDAD5BB}" type="sibTrans" cxnId="{6EFFC2A5-126E-4E6B-BA08-17A3DCE7E8A5}">
      <dgm:prSet/>
      <dgm:spPr/>
      <dgm:t>
        <a:bodyPr/>
        <a:lstStyle/>
        <a:p>
          <a:endParaRPr lang="en-US"/>
        </a:p>
      </dgm:t>
    </dgm:pt>
    <dgm:pt modelId="{8C51AA25-09D6-41BD-905E-DFB0E87105D3}">
      <dgm:prSet/>
      <dgm:spPr/>
      <dgm:t>
        <a:bodyPr/>
        <a:lstStyle/>
        <a:p>
          <a:r>
            <a:rPr lang="en-US" b="1"/>
            <a:t>Community Support:</a:t>
          </a:r>
          <a:r>
            <a:rPr lang="en-US"/>
            <a:t> Large and active community for help and resources.</a:t>
          </a:r>
        </a:p>
      </dgm:t>
    </dgm:pt>
    <dgm:pt modelId="{38171B48-5B42-4C45-8A20-90D43783EE08}" type="parTrans" cxnId="{A1F071B5-CC2F-4750-BC2D-CDFECB8AE28F}">
      <dgm:prSet/>
      <dgm:spPr/>
      <dgm:t>
        <a:bodyPr/>
        <a:lstStyle/>
        <a:p>
          <a:endParaRPr lang="en-US"/>
        </a:p>
      </dgm:t>
    </dgm:pt>
    <dgm:pt modelId="{01C1AF80-8869-4F8A-A6B8-2D5CF20C6212}" type="sibTrans" cxnId="{A1F071B5-CC2F-4750-BC2D-CDFECB8AE28F}">
      <dgm:prSet/>
      <dgm:spPr/>
      <dgm:t>
        <a:bodyPr/>
        <a:lstStyle/>
        <a:p>
          <a:endParaRPr lang="en-US"/>
        </a:p>
      </dgm:t>
    </dgm:pt>
    <dgm:pt modelId="{89B2E549-656D-7F4B-B511-5C011D39DFFB}" type="pres">
      <dgm:prSet presAssocID="{0B6104B5-4BFE-487A-86C1-0075B22F4E31}" presName="Name0" presStyleCnt="0">
        <dgm:presLayoutVars>
          <dgm:dir/>
          <dgm:animLvl val="lvl"/>
          <dgm:resizeHandles val="exact"/>
        </dgm:presLayoutVars>
      </dgm:prSet>
      <dgm:spPr/>
    </dgm:pt>
    <dgm:pt modelId="{07DB000C-DE96-D641-B658-8091103395ED}" type="pres">
      <dgm:prSet presAssocID="{1AD8B117-029D-40EB-B1D0-A9FD38B90A2E}" presName="composite" presStyleCnt="0"/>
      <dgm:spPr/>
    </dgm:pt>
    <dgm:pt modelId="{69FC432A-4C09-4041-93B4-434BE6E76CF2}" type="pres">
      <dgm:prSet presAssocID="{1AD8B117-029D-40EB-B1D0-A9FD38B90A2E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CDD251A-1941-A342-B8DA-653BCFDD0B55}" type="pres">
      <dgm:prSet presAssocID="{1AD8B117-029D-40EB-B1D0-A9FD38B90A2E}" presName="desTx" presStyleLbl="alignAccFollowNode1" presStyleIdx="0" presStyleCnt="3">
        <dgm:presLayoutVars>
          <dgm:bulletEnabled val="1"/>
        </dgm:presLayoutVars>
      </dgm:prSet>
      <dgm:spPr/>
    </dgm:pt>
    <dgm:pt modelId="{ED1DB299-FB79-BD42-9698-159406F3C4EC}" type="pres">
      <dgm:prSet presAssocID="{05257540-7AE3-4F20-82EB-70C0B6DC06E8}" presName="space" presStyleCnt="0"/>
      <dgm:spPr/>
    </dgm:pt>
    <dgm:pt modelId="{95AAEB56-81F1-864B-AC43-4F2F3A58B6BD}" type="pres">
      <dgm:prSet presAssocID="{FC6395FD-3AF7-48AF-A7CC-97F3E8B6B337}" presName="composite" presStyleCnt="0"/>
      <dgm:spPr/>
    </dgm:pt>
    <dgm:pt modelId="{6B057E83-B40B-FC4E-8C33-77DFAD877076}" type="pres">
      <dgm:prSet presAssocID="{FC6395FD-3AF7-48AF-A7CC-97F3E8B6B33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6DE8DC3-97A6-6F40-822C-5B6CA297B7CB}" type="pres">
      <dgm:prSet presAssocID="{FC6395FD-3AF7-48AF-A7CC-97F3E8B6B337}" presName="desTx" presStyleLbl="alignAccFollowNode1" presStyleIdx="1" presStyleCnt="3">
        <dgm:presLayoutVars>
          <dgm:bulletEnabled val="1"/>
        </dgm:presLayoutVars>
      </dgm:prSet>
      <dgm:spPr/>
    </dgm:pt>
    <dgm:pt modelId="{FB109AC4-305D-2441-9A84-C72A57B01C35}" type="pres">
      <dgm:prSet presAssocID="{DA25699F-3AD1-4291-9943-09C582288E8D}" presName="space" presStyleCnt="0"/>
      <dgm:spPr/>
    </dgm:pt>
    <dgm:pt modelId="{38676666-B85A-BA4A-A15E-9DC65D7D9AB1}" type="pres">
      <dgm:prSet presAssocID="{2C117606-D5B9-4E94-8F9F-78364FC9FAC1}" presName="composite" presStyleCnt="0"/>
      <dgm:spPr/>
    </dgm:pt>
    <dgm:pt modelId="{47D3116A-0E13-2F44-B2E3-7935261F7EF4}" type="pres">
      <dgm:prSet presAssocID="{2C117606-D5B9-4E94-8F9F-78364FC9FAC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C96E8EC-1B62-A844-8098-9D44FAD807B1}" type="pres">
      <dgm:prSet presAssocID="{2C117606-D5B9-4E94-8F9F-78364FC9FAC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D048408-6EA5-074C-AF41-B289B40CE41A}" type="presOf" srcId="{0B6104B5-4BFE-487A-86C1-0075B22F4E31}" destId="{89B2E549-656D-7F4B-B511-5C011D39DFFB}" srcOrd="0" destOrd="0" presId="urn:microsoft.com/office/officeart/2005/8/layout/hList1"/>
    <dgm:cxn modelId="{772DCB0A-E10C-4B99-B80D-6438D012A3FE}" srcId="{1AD8B117-029D-40EB-B1D0-A9FD38B90A2E}" destId="{EA41EE9B-2564-4BF9-9A9D-E46F314F0081}" srcOrd="1" destOrd="0" parTransId="{64308D97-E3EE-408B-B7A2-588A7C5A25CA}" sibTransId="{119E9CED-29E4-471A-92FE-B21E11E8E114}"/>
    <dgm:cxn modelId="{05387E15-0D7E-B84C-84D7-A38B711E607F}" type="presOf" srcId="{1AD8B117-029D-40EB-B1D0-A9FD38B90A2E}" destId="{69FC432A-4C09-4041-93B4-434BE6E76CF2}" srcOrd="0" destOrd="0" presId="urn:microsoft.com/office/officeart/2005/8/layout/hList1"/>
    <dgm:cxn modelId="{C0C47F18-DEA9-3643-8C90-4B71E4AE8610}" type="presOf" srcId="{C25CBE46-7F24-409E-B525-7D5C11EEF38F}" destId="{AC96E8EC-1B62-A844-8098-9D44FAD807B1}" srcOrd="0" destOrd="0" presId="urn:microsoft.com/office/officeart/2005/8/layout/hList1"/>
    <dgm:cxn modelId="{C91BC825-EDF7-4B1D-9DC1-4B239DCE9B02}" srcId="{FC6395FD-3AF7-48AF-A7CC-97F3E8B6B337}" destId="{7C18DE45-A966-4824-911D-E1C8295ED1B4}" srcOrd="1" destOrd="0" parTransId="{7E0D772A-D58B-4BA9-A7F5-2A75EB5C8851}" sibTransId="{1CB320AB-10A2-4C2B-9075-60A85F164164}"/>
    <dgm:cxn modelId="{B4F8F92B-F6E4-491C-A528-F4B2A1F3DF35}" srcId="{0B6104B5-4BFE-487A-86C1-0075B22F4E31}" destId="{2C117606-D5B9-4E94-8F9F-78364FC9FAC1}" srcOrd="2" destOrd="0" parTransId="{001401AF-3349-4BE6-B02C-FD76ADDD6229}" sibTransId="{3FC75046-B524-45FD-B9C1-BA718343E07A}"/>
    <dgm:cxn modelId="{2311FF2C-CDE0-B34A-A1C3-6207E9E9CA05}" type="presOf" srcId="{61A43F3F-E1B2-4F65-ACE3-A4CB755FCDD4}" destId="{56DE8DC3-97A6-6F40-822C-5B6CA297B7CB}" srcOrd="0" destOrd="0" presId="urn:microsoft.com/office/officeart/2005/8/layout/hList1"/>
    <dgm:cxn modelId="{CF979D2D-151A-44B1-A1A5-0AF2F53E8B59}" srcId="{FC6395FD-3AF7-48AF-A7CC-97F3E8B6B337}" destId="{0B7BC99E-DAC0-4726-BC82-F2874878A49C}" srcOrd="2" destOrd="0" parTransId="{415F2E39-8EDF-4984-B624-8B1635C65790}" sibTransId="{ABC9383D-1B73-4C1B-8EA0-5E5C359C6077}"/>
    <dgm:cxn modelId="{12BA8047-8A4D-4AC9-998B-0C87941A3D1B}" srcId="{1AD8B117-029D-40EB-B1D0-A9FD38B90A2E}" destId="{9787B533-92BC-4F1C-B751-477ABD980B22}" srcOrd="2" destOrd="0" parTransId="{740CB680-6614-4AC0-9C17-893B596473DD}" sibTransId="{87E91F4F-BAC3-4DAA-B2C1-61114FB0B3E8}"/>
    <dgm:cxn modelId="{D33BDE5E-3A8E-47B2-8975-3936E7A95A66}" srcId="{FC6395FD-3AF7-48AF-A7CC-97F3E8B6B337}" destId="{FCE7618A-142C-45E3-89FC-F1617863C2B0}" srcOrd="3" destOrd="0" parTransId="{3329E61A-2CDA-4522-8C9F-0DD7FB3611FB}" sibTransId="{9D70FDDE-1268-429E-80F8-5ACA2C3B6ECD}"/>
    <dgm:cxn modelId="{843DAE60-D4E0-CF41-9958-477C9D71C520}" type="presOf" srcId="{2C117606-D5B9-4E94-8F9F-78364FC9FAC1}" destId="{47D3116A-0E13-2F44-B2E3-7935261F7EF4}" srcOrd="0" destOrd="0" presId="urn:microsoft.com/office/officeart/2005/8/layout/hList1"/>
    <dgm:cxn modelId="{618F876B-84CF-4B6B-A1CC-9C641E656D17}" srcId="{0B6104B5-4BFE-487A-86C1-0075B22F4E31}" destId="{FC6395FD-3AF7-48AF-A7CC-97F3E8B6B337}" srcOrd="1" destOrd="0" parTransId="{CB93A0DE-3DDC-40C7-9227-57E66A1DA5BD}" sibTransId="{DA25699F-3AD1-4291-9943-09C582288E8D}"/>
    <dgm:cxn modelId="{2AE6DF6F-9D75-48B7-B9C7-19B72BF5E301}" srcId="{FC6395FD-3AF7-48AF-A7CC-97F3E8B6B337}" destId="{61A43F3F-E1B2-4F65-ACE3-A4CB755FCDD4}" srcOrd="0" destOrd="0" parTransId="{66006246-7547-42EA-B9E8-C47D4B502958}" sibTransId="{186C4C29-76BB-433C-A5BB-D4CD5ED8DBF3}"/>
    <dgm:cxn modelId="{B8BAE471-7EC0-D949-9A2F-66EEFD9E7BE6}" type="presOf" srcId="{FCE7618A-142C-45E3-89FC-F1617863C2B0}" destId="{56DE8DC3-97A6-6F40-822C-5B6CA297B7CB}" srcOrd="0" destOrd="3" presId="urn:microsoft.com/office/officeart/2005/8/layout/hList1"/>
    <dgm:cxn modelId="{8373869D-AD09-DA42-B8C3-1A42CA45C742}" type="presOf" srcId="{0B7BC99E-DAC0-4726-BC82-F2874878A49C}" destId="{56DE8DC3-97A6-6F40-822C-5B6CA297B7CB}" srcOrd="0" destOrd="2" presId="urn:microsoft.com/office/officeart/2005/8/layout/hList1"/>
    <dgm:cxn modelId="{52541A9E-E66F-A04C-9D9B-449252D6D936}" type="presOf" srcId="{4E1CF6E4-7E60-418B-9D6F-B920080E4549}" destId="{9CDD251A-1941-A342-B8DA-653BCFDD0B55}" srcOrd="0" destOrd="0" presId="urn:microsoft.com/office/officeart/2005/8/layout/hList1"/>
    <dgm:cxn modelId="{6EFFC2A5-126E-4E6B-BA08-17A3DCE7E8A5}" srcId="{2C117606-D5B9-4E94-8F9F-78364FC9FAC1}" destId="{A63AF47C-2335-4178-AD3A-2C9D2535733A}" srcOrd="1" destOrd="0" parTransId="{B4FAA338-C615-4DF1-A7DB-B2ED5EB0A5B4}" sibTransId="{869DC83A-1C16-4583-9154-6BC27FDAD5BB}"/>
    <dgm:cxn modelId="{DC258DAA-6C16-1C4C-9BAF-8C6A99990B9D}" type="presOf" srcId="{7C18DE45-A966-4824-911D-E1C8295ED1B4}" destId="{56DE8DC3-97A6-6F40-822C-5B6CA297B7CB}" srcOrd="0" destOrd="1" presId="urn:microsoft.com/office/officeart/2005/8/layout/hList1"/>
    <dgm:cxn modelId="{3A28BBB4-E742-7F42-A4E0-13E5F5068FBF}" type="presOf" srcId="{EA41EE9B-2564-4BF9-9A9D-E46F314F0081}" destId="{9CDD251A-1941-A342-B8DA-653BCFDD0B55}" srcOrd="0" destOrd="1" presId="urn:microsoft.com/office/officeart/2005/8/layout/hList1"/>
    <dgm:cxn modelId="{A1F071B5-CC2F-4750-BC2D-CDFECB8AE28F}" srcId="{2C117606-D5B9-4E94-8F9F-78364FC9FAC1}" destId="{8C51AA25-09D6-41BD-905E-DFB0E87105D3}" srcOrd="2" destOrd="0" parTransId="{38171B48-5B42-4C45-8A20-90D43783EE08}" sibTransId="{01C1AF80-8869-4F8A-A6B8-2D5CF20C6212}"/>
    <dgm:cxn modelId="{3A70C7C9-C6A8-41E2-8647-C5CEB4ED3243}" srcId="{2C117606-D5B9-4E94-8F9F-78364FC9FAC1}" destId="{C25CBE46-7F24-409E-B525-7D5C11EEF38F}" srcOrd="0" destOrd="0" parTransId="{435B9449-7D3A-4924-9226-7CED5538C9D9}" sibTransId="{618F2B3A-D8F1-4C0C-B859-62CE18E1A9DF}"/>
    <dgm:cxn modelId="{81EA3CD8-FDCB-0049-A37E-7D6C0995221E}" type="presOf" srcId="{9787B533-92BC-4F1C-B751-477ABD980B22}" destId="{9CDD251A-1941-A342-B8DA-653BCFDD0B55}" srcOrd="0" destOrd="2" presId="urn:microsoft.com/office/officeart/2005/8/layout/hList1"/>
    <dgm:cxn modelId="{7CD7C7DE-9A18-BE41-8B93-212355428CD3}" type="presOf" srcId="{8C51AA25-09D6-41BD-905E-DFB0E87105D3}" destId="{AC96E8EC-1B62-A844-8098-9D44FAD807B1}" srcOrd="0" destOrd="2" presId="urn:microsoft.com/office/officeart/2005/8/layout/hList1"/>
    <dgm:cxn modelId="{A59D91EB-4F80-4DE0-8B45-BD8AA8BEA8FA}" srcId="{1AD8B117-029D-40EB-B1D0-A9FD38B90A2E}" destId="{4E1CF6E4-7E60-418B-9D6F-B920080E4549}" srcOrd="0" destOrd="0" parTransId="{4FBD2156-E1F0-471C-A0A6-2258E8E5F03B}" sibTransId="{70128650-272C-45F1-9C63-A3B051766CA3}"/>
    <dgm:cxn modelId="{86EE01EE-EFED-F043-834F-E8499B4D4400}" type="presOf" srcId="{FC6395FD-3AF7-48AF-A7CC-97F3E8B6B337}" destId="{6B057E83-B40B-FC4E-8C33-77DFAD877076}" srcOrd="0" destOrd="0" presId="urn:microsoft.com/office/officeart/2005/8/layout/hList1"/>
    <dgm:cxn modelId="{A68A82F3-BF15-4147-9A41-4FEDC895AF86}" type="presOf" srcId="{A63AF47C-2335-4178-AD3A-2C9D2535733A}" destId="{AC96E8EC-1B62-A844-8098-9D44FAD807B1}" srcOrd="0" destOrd="1" presId="urn:microsoft.com/office/officeart/2005/8/layout/hList1"/>
    <dgm:cxn modelId="{EA0950F9-82A0-4799-98AD-081F91C36320}" srcId="{0B6104B5-4BFE-487A-86C1-0075B22F4E31}" destId="{1AD8B117-029D-40EB-B1D0-A9FD38B90A2E}" srcOrd="0" destOrd="0" parTransId="{232A6701-8454-4615-BC55-2E17DB342ECA}" sibTransId="{05257540-7AE3-4F20-82EB-70C0B6DC06E8}"/>
    <dgm:cxn modelId="{402B21DD-565E-294C-9F78-C1181A7EA7DA}" type="presParOf" srcId="{89B2E549-656D-7F4B-B511-5C011D39DFFB}" destId="{07DB000C-DE96-D641-B658-8091103395ED}" srcOrd="0" destOrd="0" presId="urn:microsoft.com/office/officeart/2005/8/layout/hList1"/>
    <dgm:cxn modelId="{3607925A-2DC5-0E4C-B148-5867CBB642ED}" type="presParOf" srcId="{07DB000C-DE96-D641-B658-8091103395ED}" destId="{69FC432A-4C09-4041-93B4-434BE6E76CF2}" srcOrd="0" destOrd="0" presId="urn:microsoft.com/office/officeart/2005/8/layout/hList1"/>
    <dgm:cxn modelId="{BB408289-826B-8D49-8F49-E9BABFB88283}" type="presParOf" srcId="{07DB000C-DE96-D641-B658-8091103395ED}" destId="{9CDD251A-1941-A342-B8DA-653BCFDD0B55}" srcOrd="1" destOrd="0" presId="urn:microsoft.com/office/officeart/2005/8/layout/hList1"/>
    <dgm:cxn modelId="{A1F6E24D-CB81-B144-A935-BF9D0B507F8F}" type="presParOf" srcId="{89B2E549-656D-7F4B-B511-5C011D39DFFB}" destId="{ED1DB299-FB79-BD42-9698-159406F3C4EC}" srcOrd="1" destOrd="0" presId="urn:microsoft.com/office/officeart/2005/8/layout/hList1"/>
    <dgm:cxn modelId="{8CDCBA54-D87B-FF48-B09B-0666D0B2A939}" type="presParOf" srcId="{89B2E549-656D-7F4B-B511-5C011D39DFFB}" destId="{95AAEB56-81F1-864B-AC43-4F2F3A58B6BD}" srcOrd="2" destOrd="0" presId="urn:microsoft.com/office/officeart/2005/8/layout/hList1"/>
    <dgm:cxn modelId="{86D63DC8-356E-7D46-9888-232E16B78624}" type="presParOf" srcId="{95AAEB56-81F1-864B-AC43-4F2F3A58B6BD}" destId="{6B057E83-B40B-FC4E-8C33-77DFAD877076}" srcOrd="0" destOrd="0" presId="urn:microsoft.com/office/officeart/2005/8/layout/hList1"/>
    <dgm:cxn modelId="{A4EC8E52-297A-674A-A4A5-B042037816B4}" type="presParOf" srcId="{95AAEB56-81F1-864B-AC43-4F2F3A58B6BD}" destId="{56DE8DC3-97A6-6F40-822C-5B6CA297B7CB}" srcOrd="1" destOrd="0" presId="urn:microsoft.com/office/officeart/2005/8/layout/hList1"/>
    <dgm:cxn modelId="{B4A3AE5A-C4BA-EF40-8D74-8DD5F0E4FD10}" type="presParOf" srcId="{89B2E549-656D-7F4B-B511-5C011D39DFFB}" destId="{FB109AC4-305D-2441-9A84-C72A57B01C35}" srcOrd="3" destOrd="0" presId="urn:microsoft.com/office/officeart/2005/8/layout/hList1"/>
    <dgm:cxn modelId="{1471F57F-46BA-1E4A-BB5E-BB388B1405BA}" type="presParOf" srcId="{89B2E549-656D-7F4B-B511-5C011D39DFFB}" destId="{38676666-B85A-BA4A-A15E-9DC65D7D9AB1}" srcOrd="4" destOrd="0" presId="urn:microsoft.com/office/officeart/2005/8/layout/hList1"/>
    <dgm:cxn modelId="{5FDE758B-8A42-B242-AF84-1576932FFF79}" type="presParOf" srcId="{38676666-B85A-BA4A-A15E-9DC65D7D9AB1}" destId="{47D3116A-0E13-2F44-B2E3-7935261F7EF4}" srcOrd="0" destOrd="0" presId="urn:microsoft.com/office/officeart/2005/8/layout/hList1"/>
    <dgm:cxn modelId="{27350FDB-646E-C341-9DF8-F5C0801A6621}" type="presParOf" srcId="{38676666-B85A-BA4A-A15E-9DC65D7D9AB1}" destId="{AC96E8EC-1B62-A844-8098-9D44FAD807B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C432A-4C09-4041-93B4-434BE6E76CF2}">
      <dsp:nvSpPr>
        <dsp:cNvPr id="0" name=""/>
        <dsp:cNvSpPr/>
      </dsp:nvSpPr>
      <dsp:spPr>
        <a:xfrm>
          <a:off x="3180" y="128252"/>
          <a:ext cx="3101429" cy="6312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Simplicity &amp; Readability</a:t>
          </a:r>
        </a:p>
      </dsp:txBody>
      <dsp:txXfrm>
        <a:off x="3180" y="128252"/>
        <a:ext cx="3101429" cy="631239"/>
      </dsp:txXfrm>
    </dsp:sp>
    <dsp:sp modelId="{9CDD251A-1941-A342-B8DA-653BCFDD0B55}">
      <dsp:nvSpPr>
        <dsp:cNvPr id="0" name=""/>
        <dsp:cNvSpPr/>
      </dsp:nvSpPr>
      <dsp:spPr>
        <a:xfrm>
          <a:off x="3180" y="759491"/>
          <a:ext cx="3101429" cy="27063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Often called "executable pseudocode" due to its clear, English-like syntax.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Faster to learn and write compared to many other languages.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Great for beginners!</a:t>
          </a:r>
        </a:p>
      </dsp:txBody>
      <dsp:txXfrm>
        <a:off x="3180" y="759491"/>
        <a:ext cx="3101429" cy="2706355"/>
      </dsp:txXfrm>
    </dsp:sp>
    <dsp:sp modelId="{6B057E83-B40B-FC4E-8C33-77DFAD877076}">
      <dsp:nvSpPr>
        <dsp:cNvPr id="0" name=""/>
        <dsp:cNvSpPr/>
      </dsp:nvSpPr>
      <dsp:spPr>
        <a:xfrm>
          <a:off x="3538810" y="128252"/>
          <a:ext cx="3101429" cy="6312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Versatility</a:t>
          </a:r>
        </a:p>
      </dsp:txBody>
      <dsp:txXfrm>
        <a:off x="3538810" y="128252"/>
        <a:ext cx="3101429" cy="631239"/>
      </dsp:txXfrm>
    </dsp:sp>
    <dsp:sp modelId="{56DE8DC3-97A6-6F40-822C-5B6CA297B7CB}">
      <dsp:nvSpPr>
        <dsp:cNvPr id="0" name=""/>
        <dsp:cNvSpPr/>
      </dsp:nvSpPr>
      <dsp:spPr>
        <a:xfrm>
          <a:off x="3538810" y="759491"/>
          <a:ext cx="3101429" cy="27063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Web Development (Django, Flask)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 Science &amp; Machine Learning (Pandas, NumPy, Scikit-learn, TensorFlow, PyTorch)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Automation &amp; Scripting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Game Development</a:t>
          </a:r>
        </a:p>
      </dsp:txBody>
      <dsp:txXfrm>
        <a:off x="3538810" y="759491"/>
        <a:ext cx="3101429" cy="2706355"/>
      </dsp:txXfrm>
    </dsp:sp>
    <dsp:sp modelId="{47D3116A-0E13-2F44-B2E3-7935261F7EF4}">
      <dsp:nvSpPr>
        <dsp:cNvPr id="0" name=""/>
        <dsp:cNvSpPr/>
      </dsp:nvSpPr>
      <dsp:spPr>
        <a:xfrm>
          <a:off x="7074439" y="128252"/>
          <a:ext cx="3101429" cy="6312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AI &amp; Machine Learning Compatibility</a:t>
          </a:r>
        </a:p>
      </dsp:txBody>
      <dsp:txXfrm>
        <a:off x="7074439" y="128252"/>
        <a:ext cx="3101429" cy="631239"/>
      </dsp:txXfrm>
    </dsp:sp>
    <dsp:sp modelId="{AC96E8EC-1B62-A844-8098-9D44FAD807B1}">
      <dsp:nvSpPr>
        <dsp:cNvPr id="0" name=""/>
        <dsp:cNvSpPr/>
      </dsp:nvSpPr>
      <dsp:spPr>
        <a:xfrm>
          <a:off x="7074439" y="759491"/>
          <a:ext cx="3101429" cy="270635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The Go-To Language:</a:t>
          </a:r>
          <a:r>
            <a:rPr lang="en-US" sz="1800" kern="1200"/>
            <a:t> Dominant in the AI/ML community.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Rich Ecosystem:</a:t>
          </a:r>
          <a:r>
            <a:rPr lang="en-US" sz="1800" kern="1200"/>
            <a:t> Vast libraries and frameworks specifically designed for AI development.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kern="1200"/>
            <a:t>Community Support:</a:t>
          </a:r>
          <a:r>
            <a:rPr lang="en-US" sz="1800" kern="1200"/>
            <a:t> Large and active community for help and resources.</a:t>
          </a:r>
        </a:p>
      </dsp:txBody>
      <dsp:txXfrm>
        <a:off x="7074439" y="759491"/>
        <a:ext cx="3101429" cy="2706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94F5A-9858-E544-875C-E23E1C1D6810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4FB61-E35F-A04F-BA76-1FD82D40D8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9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Simplicity &amp; Readability: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Often called "executable pseudocode" due to its clear, English-like syntax.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to learn and write compared to many other languages.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Great for beginners!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Versatility: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Development (Django, Flask)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Science &amp; Machine Learning (Pandas, NumPy, Scikit-learn, TensorFlow, </a:t>
            </a:r>
            <a:r>
              <a:rPr lang="en-US" dirty="0" err="1"/>
              <a:t>PyTorch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Automation &amp; Scripting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Game Development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AI &amp; Machine Learning Compatibility: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Go-To Language:</a:t>
            </a:r>
            <a:r>
              <a:rPr lang="en-US" dirty="0"/>
              <a:t> Dominant in the AI/ML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Rich Ecosystem:</a:t>
            </a:r>
            <a:r>
              <a:rPr lang="en-US" dirty="0"/>
              <a:t> Vast libraries and frameworks specifically designed for AI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Community Support:</a:t>
            </a:r>
            <a:r>
              <a:rPr lang="en-US" dirty="0"/>
              <a:t> Large and active community for help and resources.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4FB61-E35F-A04F-BA76-1FD82D40D8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51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2CAAD-657C-7EAF-A7D6-814C92773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51FB3C-5FBC-A418-3D61-671BDB029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244C9-64F1-2B42-622A-147E928522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47FBA-0BAF-7C83-38D0-8DCC02851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4FB61-E35F-A04F-BA76-1FD82D40D8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5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D97F5-D882-663E-721F-8389252CA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6EC1D4-1B66-A228-1C69-5B405A67F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80EF9-BA16-E7A6-EB43-3E5380ECF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25CA-3F2B-860B-BCA6-83D6E3AD2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4FB61-E35F-A04F-BA76-1FD82D40D8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7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You should treat AI like a powerful collaborative partner, as the quality of your input will determine your output.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4FB61-E35F-A04F-BA76-1FD82D40D8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24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(</a:t>
            </a:r>
            <a:r>
              <a:rPr lang="en-US" b="1" dirty="0" err="1"/>
              <a:t>Colaboratory</a:t>
            </a:r>
            <a:r>
              <a:rPr lang="en-US" b="1" dirty="0"/>
              <a:t>):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is:</a:t>
            </a:r>
            <a:r>
              <a:rPr lang="en-US" dirty="0"/>
              <a:t> A free cloud-based </a:t>
            </a:r>
            <a:r>
              <a:rPr lang="en-US" dirty="0" err="1"/>
              <a:t>Jupyter</a:t>
            </a:r>
            <a:r>
              <a:rPr lang="en-US" dirty="0"/>
              <a:t> notebook environment.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we use it: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setup required (runs in your browser).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to free GPUs/TPUs for faster computation (great for AI).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Easy to share and collaborate on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Integrates seamlessly with Google Drive.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Walkthrough:</a:t>
            </a:r>
            <a:r>
              <a:rPr lang="en-US" dirty="0"/>
              <a:t> [Brief demo steps if applicable, e.g., "How to open a new notebook, run a cell, save."]</a:t>
            </a:r>
          </a:p>
          <a:p>
            <a:r>
              <a:rPr lang="en-US" b="1" dirty="0"/>
              <a:t>Gemini: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is:</a:t>
            </a:r>
            <a:r>
              <a:rPr lang="en-US" dirty="0"/>
              <a:t> Google's powerful AI model, your coding assistant.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we'll use it: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code snippets.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Explain complex concepts.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Debug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Brainstorm ideas.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Refactor code.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94FB61-E35F-A04F-BA76-1FD82D40D8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6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7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68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0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18814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58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1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2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7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1505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C2E41E5-2806-3B48-B199-986F27FA60B2}" type="datetimeFigureOut">
              <a:rPr lang="en-US" smtClean="0"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BDCEFE0-7E85-124B-9289-A2CC38F7DE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1287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CA207-2FB5-EBD8-A22C-6051224BC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6386" y="1432223"/>
            <a:ext cx="7412133" cy="3035808"/>
          </a:xfrm>
        </p:spPr>
        <p:txBody>
          <a:bodyPr>
            <a:normAutofit/>
          </a:bodyPr>
          <a:lstStyle/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5300" b="1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CODING IN THE AGE OF AI: A SHORT PYTHON Course</a:t>
            </a:r>
            <a:endParaRPr lang="en-US" sz="5300" kern="100" dirty="0">
              <a:effectLst/>
              <a:latin typeface="+mn-lt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A4B07-0EE8-D7F0-7F60-89E7BE36CF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6386" y="4389120"/>
            <a:ext cx="5354733" cy="1069848"/>
          </a:xfrm>
        </p:spPr>
        <p:txBody>
          <a:bodyPr>
            <a:normAutofit/>
          </a:bodyPr>
          <a:lstStyle/>
          <a:p>
            <a:r>
              <a:rPr lang="en-US" b="1" dirty="0"/>
              <a:t>Presenter:</a:t>
            </a:r>
            <a:r>
              <a:rPr lang="en-US" dirty="0"/>
              <a:t> Hope Adegoke</a:t>
            </a:r>
          </a:p>
        </p:txBody>
      </p:sp>
      <p:pic>
        <p:nvPicPr>
          <p:cNvPr id="7" name="Graphic 6" descr="Programmer male with solid fill">
            <a:extLst>
              <a:ext uri="{FF2B5EF4-FFF2-40B4-BE49-F238E27FC236}">
                <a16:creationId xmlns:a16="http://schemas.microsoft.com/office/drawing/2014/main" id="{61E41E15-3B03-BCC3-5FA6-A6BF04EAA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543" y="1810387"/>
            <a:ext cx="2113653" cy="211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E623-42A8-251A-1A24-499310532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623" y="484632"/>
            <a:ext cx="10346448" cy="1609344"/>
          </a:xfrm>
        </p:spPr>
        <p:txBody>
          <a:bodyPr>
            <a:normAutofit/>
          </a:bodyPr>
          <a:lstStyle/>
          <a:p>
            <a:r>
              <a:rPr lang="en-US" b="1" dirty="0"/>
              <a:t>Tools Setup: 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2CB4-D7C5-2323-1725-30495487E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402" y="1703719"/>
            <a:ext cx="10346448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Your AI Coding Environment: VS Code and </a:t>
            </a:r>
            <a:r>
              <a:rPr lang="en-US" dirty="0" err="1"/>
              <a:t>Github</a:t>
            </a:r>
            <a:r>
              <a:rPr lang="en-US" dirty="0"/>
              <a:t> Copilot.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VS Code is a free, open-source code editor created by Microsoft.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GitHub Copilot is an AI-powered "pair programmer" developed by GitHub and OpenAI. </a:t>
            </a:r>
          </a:p>
        </p:txBody>
      </p:sp>
      <p:pic>
        <p:nvPicPr>
          <p:cNvPr id="6" name="Picture 5" descr="A logo for a company&#10;&#10;Description automatically generated">
            <a:extLst>
              <a:ext uri="{FF2B5EF4-FFF2-40B4-BE49-F238E27FC236}">
                <a16:creationId xmlns:a16="http://schemas.microsoft.com/office/drawing/2014/main" id="{99610459-531E-879D-DFD1-988151ECE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84" y="4112956"/>
            <a:ext cx="2735925" cy="16415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E4403-ECE2-EC8E-C631-FC4832A39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90" y="4332111"/>
            <a:ext cx="14224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5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67DD4-7DF8-7A9D-C8A5-0499E4DC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Module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22B1B-7009-3FCA-55A0-AB09EA2F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coding?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Why Python?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"talk to AI" like a coding partner: Popular prompting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 setup</a:t>
            </a:r>
          </a:p>
        </p:txBody>
      </p:sp>
    </p:spTree>
    <p:extLst>
      <p:ext uri="{BB962C8B-B14F-4D97-AF65-F5344CB8AC3E}">
        <p14:creationId xmlns:p14="http://schemas.microsoft.com/office/powerpoint/2010/main" val="227801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01121-7D8E-BC86-F39C-99F38FADD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77FCD-8543-F49C-DF6E-AC8A9C54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Course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C0719-FE1F-E408-1EEC-81EC703D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4504" y="2320412"/>
            <a:ext cx="10143743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This Python course is designed to help you start your programming journey by mastering core Python concepts. We will use simple examples to build your confidence in using the tool.</a:t>
            </a:r>
          </a:p>
        </p:txBody>
      </p:sp>
      <p:pic>
        <p:nvPicPr>
          <p:cNvPr id="5" name="Graphic 4" descr="Presentation with checklist with solid fill">
            <a:extLst>
              <a:ext uri="{FF2B5EF4-FFF2-40B4-BE49-F238E27FC236}">
                <a16:creationId xmlns:a16="http://schemas.microsoft.com/office/drawing/2014/main" id="{4C405820-0082-86A9-4189-A172998DC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7832" y="0"/>
            <a:ext cx="1550232" cy="155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4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3347E-DF2E-6961-C16C-F475A4200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2D56D-E43B-5827-2330-BF7B552E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You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39AE8-90CC-27B2-8DE6-75A3C1EDE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r>
              <a:rPr lang="en-US" dirty="0"/>
              <a:t>Write and run Python code</a:t>
            </a:r>
          </a:p>
          <a:p>
            <a:r>
              <a:rPr lang="en-US" dirty="0"/>
              <a:t>Understand variables, data types, and user input</a:t>
            </a:r>
          </a:p>
          <a:p>
            <a:r>
              <a:rPr lang="en-US" dirty="0"/>
              <a:t>Use conditions and loops to control program flow</a:t>
            </a:r>
          </a:p>
          <a:p>
            <a:r>
              <a:rPr lang="en-US" dirty="0"/>
              <a:t>Create and call functions</a:t>
            </a:r>
          </a:p>
          <a:p>
            <a:r>
              <a:rPr lang="en-US" dirty="0"/>
              <a:t>Work with lists and dictionaries</a:t>
            </a:r>
          </a:p>
          <a:p>
            <a:r>
              <a:rPr lang="en-US" dirty="0"/>
              <a:t>Understand Package Imports and Management</a:t>
            </a:r>
          </a:p>
          <a:p>
            <a:r>
              <a:rPr lang="en-US" dirty="0"/>
              <a:t>Explore foundational concepts like File I/O, Error Handling, and Classes</a:t>
            </a:r>
          </a:p>
          <a:p>
            <a:r>
              <a:rPr lang="en-US" b="1" dirty="0"/>
              <a:t>Build a real-world project</a:t>
            </a:r>
          </a:p>
        </p:txBody>
      </p:sp>
    </p:spTree>
    <p:extLst>
      <p:ext uri="{BB962C8B-B14F-4D97-AF65-F5344CB8AC3E}">
        <p14:creationId xmlns:p14="http://schemas.microsoft.com/office/powerpoint/2010/main" val="46654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43090-1537-4D13-53AB-40D781FD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Coding?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CBA52-3ACB-0FE9-6568-4F08FCFBE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Definition:</a:t>
            </a:r>
            <a:r>
              <a:rPr lang="en-US" dirty="0"/>
              <a:t> Giving instructions to a computer in a language it understands.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Think of it like: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Writing down a food recipe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Providing directions to a destination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Composing a musical score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Use cases of coding: </a:t>
            </a:r>
            <a:r>
              <a:rPr lang="en-US" dirty="0"/>
              <a:t>Websites, Mobile Apps, Video Games, Smart Devices, Data Analysis…</a:t>
            </a:r>
          </a:p>
        </p:txBody>
      </p:sp>
      <p:pic>
        <p:nvPicPr>
          <p:cNvPr id="5" name="Graphic 4" descr="Questions with solid fill">
            <a:extLst>
              <a:ext uri="{FF2B5EF4-FFF2-40B4-BE49-F238E27FC236}">
                <a16:creationId xmlns:a16="http://schemas.microsoft.com/office/drawing/2014/main" id="{8DFFD58A-073C-135D-C9AA-1D3AA9F2B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4650" y="2140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72FFB-CBE9-0B4C-20DA-2F5370134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/>
              <a:t>Why Python? </a:t>
            </a:r>
            <a:endParaRPr lang="en-US" b="1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28216CBC-F06A-E6F8-1007-A8E90B31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154198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776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E4D953-CB61-BDA5-2EC0-53150E78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67997-840C-F42C-8E64-DF1F435C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09" y="484632"/>
            <a:ext cx="6730277" cy="1609344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US" sz="4800"/>
              <a:t>Integrated Development Environment (IDE)</a:t>
            </a:r>
            <a:endParaRPr lang="en-US" sz="48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170AF-84AD-8B30-7316-90318A77C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109" y="2121408"/>
            <a:ext cx="6730276" cy="4050792"/>
          </a:xfrm>
        </p:spPr>
        <p:txBody>
          <a:bodyPr>
            <a:normAutofit/>
          </a:bodyPr>
          <a:lstStyle/>
          <a:p>
            <a:pPr marL="0" indent="0">
              <a:buNone/>
              <a:defRPr sz="2000"/>
            </a:pPr>
            <a:r>
              <a:rPr lang="en-US" sz="1800" b="1" dirty="0"/>
              <a:t>What is it?</a:t>
            </a:r>
            <a:r>
              <a:rPr lang="en-US" sz="1800" dirty="0"/>
              <a:t> An IDE is a software application that provides comprehensive facilities to computer programmers for software development. It normally consists of at least a source code editor, build automation tools, and a debugger.</a:t>
            </a:r>
          </a:p>
          <a:p>
            <a:pPr marL="0" indent="0">
              <a:buNone/>
              <a:defRPr sz="2000"/>
            </a:pPr>
            <a:endParaRPr lang="en-US" sz="1800" dirty="0"/>
          </a:p>
          <a:p>
            <a:pPr marL="0" indent="0">
              <a:buNone/>
              <a:defRPr sz="2000"/>
            </a:pPr>
            <a:r>
              <a:rPr lang="en-US" sz="1800" dirty="0"/>
              <a:t>It simplifies the process of coding by combining multiple tools into a single interface. This can include things like a text editor, file management, and the ability to run your code, all in one place.</a:t>
            </a:r>
          </a:p>
          <a:p>
            <a:pPr marL="0" indent="0">
              <a:buNone/>
              <a:defRPr sz="2000"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Examples of IDEs</a:t>
            </a:r>
            <a:r>
              <a:rPr lang="en-US" sz="1800" dirty="0"/>
              <a:t>: Visual Studio Code (VS Code), PyCharm, </a:t>
            </a:r>
            <a:r>
              <a:rPr lang="en-US" sz="1800" dirty="0" err="1"/>
              <a:t>Jupyter</a:t>
            </a:r>
            <a:r>
              <a:rPr lang="en-US" sz="1800" dirty="0"/>
              <a:t> Notebook, </a:t>
            </a:r>
            <a:r>
              <a:rPr lang="en-US" sz="1800" dirty="0" err="1"/>
              <a:t>etc</a:t>
            </a:r>
            <a:endParaRPr lang="en-US" sz="1800" dirty="0"/>
          </a:p>
        </p:txBody>
      </p:sp>
      <p:pic>
        <p:nvPicPr>
          <p:cNvPr id="13" name="Picture 12" descr="A logo with orange circles and black text&#10;&#10;Description automatically generated">
            <a:extLst>
              <a:ext uri="{FF2B5EF4-FFF2-40B4-BE49-F238E27FC236}">
                <a16:creationId xmlns:a16="http://schemas.microsoft.com/office/drawing/2014/main" id="{633B64EB-AA18-4452-8B67-33DA84586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41" y="639447"/>
            <a:ext cx="3096188" cy="1697170"/>
          </a:xfrm>
          <a:prstGeom prst="rect">
            <a:avLst/>
          </a:prstGeom>
        </p:spPr>
      </p:pic>
      <p:pic>
        <p:nvPicPr>
          <p:cNvPr id="9" name="Picture 8" descr="A logo with a black and green square and white text&#10;&#10;Description automatically generated with medium confidence">
            <a:extLst>
              <a:ext uri="{FF2B5EF4-FFF2-40B4-BE49-F238E27FC236}">
                <a16:creationId xmlns:a16="http://schemas.microsoft.com/office/drawing/2014/main" id="{D0691B16-2172-1E2C-0F25-65598144B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169" y="2486209"/>
            <a:ext cx="2181732" cy="1708446"/>
          </a:xfrm>
          <a:prstGeom prst="rect">
            <a:avLst/>
          </a:prstGeom>
        </p:spPr>
      </p:pic>
      <p:pic>
        <p:nvPicPr>
          <p:cNvPr id="7" name="Picture 6" descr="A logo for a company&#10;&#10;Description automatically generated">
            <a:extLst>
              <a:ext uri="{FF2B5EF4-FFF2-40B4-BE49-F238E27FC236}">
                <a16:creationId xmlns:a16="http://schemas.microsoft.com/office/drawing/2014/main" id="{4F3F8577-ECFB-FF22-9663-D513F9FBB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726" y="4355523"/>
            <a:ext cx="2828617" cy="16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6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8BA3D-0B87-A496-92A9-02EAD584C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A15B8-B3F0-05E8-0195-C43640B39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Mindset of a Programmer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41222-0AE8-7E0F-871E-13F9FFCB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320412"/>
            <a:ext cx="10058400" cy="3851787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dirty="0"/>
              <a:t>Think in steps, </a:t>
            </a:r>
            <a:r>
              <a:rPr lang="en-US" dirty="0" err="1"/>
              <a:t>i.e</a:t>
            </a:r>
            <a:r>
              <a:rPr lang="en-US" dirty="0"/>
              <a:t>, break down your tasks logically</a:t>
            </a:r>
          </a:p>
          <a:p>
            <a:pPr>
              <a:defRPr sz="2000"/>
            </a:pPr>
            <a:r>
              <a:rPr lang="en-US" dirty="0"/>
              <a:t>Start small, then build up</a:t>
            </a:r>
          </a:p>
          <a:p>
            <a:pPr>
              <a:defRPr sz="2000"/>
            </a:pPr>
            <a:r>
              <a:rPr lang="en-US" dirty="0"/>
              <a:t>Debugging is part of the process and not a failure</a:t>
            </a:r>
          </a:p>
          <a:p>
            <a:pPr>
              <a:defRPr sz="2000"/>
            </a:pPr>
            <a:r>
              <a:rPr lang="en-US" dirty="0"/>
              <a:t>Let AI help you, but understand what’s happening</a:t>
            </a:r>
          </a:p>
        </p:txBody>
      </p:sp>
      <p:pic>
        <p:nvPicPr>
          <p:cNvPr id="5" name="Graphic 4" descr="Artificial Intelligence with solid fill">
            <a:extLst>
              <a:ext uri="{FF2B5EF4-FFF2-40B4-BE49-F238E27FC236}">
                <a16:creationId xmlns:a16="http://schemas.microsoft.com/office/drawing/2014/main" id="{1CB5CBE3-6C27-49D4-D92E-1480E3524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3848" y="2286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37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D2DC-9A4D-FD3F-A5A5-BF9EB513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549" y="920972"/>
            <a:ext cx="3630168" cy="473659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How to "talk to AI" like a coding partner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19FC-C403-B239-30D8-1E243B34E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8284" y="289367"/>
            <a:ext cx="5093110" cy="620403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Key Prompting Techniques: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Be Specific: </a:t>
            </a:r>
            <a:r>
              <a:rPr lang="en-US" sz="1600" dirty="0"/>
              <a:t>Clearly state your goal and constraints (e.g., "Write a Python function to calculate factorial for a non-negative integer, include docstrings and type hints").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Provide Context: </a:t>
            </a:r>
            <a:r>
              <a:rPr lang="en-US" sz="1600" dirty="0"/>
              <a:t>Explain the problem you're trying to solve (e.g., "I'm building a simple e-commerce site, and I need a function to validate user email addresses.").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Define Output Format: </a:t>
            </a:r>
            <a:r>
              <a:rPr lang="en-US" sz="1600" dirty="0"/>
              <a:t>Specify how you want the AI to respond (e.g., "Provide only the code, no explanations," or "Explain each line of code.").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Give Examples: </a:t>
            </a:r>
            <a:r>
              <a:rPr lang="en-US" sz="1600" dirty="0"/>
              <a:t>Show what you want (e.g., "If input is 5, output should be 120.").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Iterate and Refine: </a:t>
            </a:r>
            <a:r>
              <a:rPr lang="en-US" sz="1600" dirty="0"/>
              <a:t>Don't expect perfection on the first try. Ask follow-up questions, request modifications, or clarify ambiguities.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Break Down Complex Tasks: </a:t>
            </a:r>
            <a:r>
              <a:rPr lang="en-US" sz="1600" dirty="0"/>
              <a:t>For large problems, ask the AI to help you solve smaller components first.</a:t>
            </a:r>
          </a:p>
        </p:txBody>
      </p:sp>
      <p:pic>
        <p:nvPicPr>
          <p:cNvPr id="5" name="Graphic 4" descr="Boardroom with solid fill">
            <a:extLst>
              <a:ext uri="{FF2B5EF4-FFF2-40B4-BE49-F238E27FC236}">
                <a16:creationId xmlns:a16="http://schemas.microsoft.com/office/drawing/2014/main" id="{E5992D9F-F6E8-607F-CB1C-F5A324EB0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8927" y="2738152"/>
            <a:ext cx="2919412" cy="291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8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4917010-85FD-E54B-9743-C0FB6F6C830F}">
  <we:reference id="wa104381063" version="1.0.0.1" store="en-US" storeType="OMEX"/>
  <we:alternateReferences>
    <we:reference id="WA104381063" version="1.0.0.1" store="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1516</TotalTime>
  <Words>920</Words>
  <Application>Microsoft Macintosh PowerPoint</Application>
  <PresentationFormat>Widescreen</PresentationFormat>
  <Paragraphs>103</Paragraphs>
  <Slides>10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Gill Sans MT</vt:lpstr>
      <vt:lpstr>Impact</vt:lpstr>
      <vt:lpstr>Badge</vt:lpstr>
      <vt:lpstr>CODING IN THE AGE OF AI: A SHORT PYTHON Course</vt:lpstr>
      <vt:lpstr>Module Overview</vt:lpstr>
      <vt:lpstr>Course Objective</vt:lpstr>
      <vt:lpstr>What You Will Learn</vt:lpstr>
      <vt:lpstr>What is Coding?</vt:lpstr>
      <vt:lpstr>Why Python? </vt:lpstr>
      <vt:lpstr>Integrated Development Environment (IDE)</vt:lpstr>
      <vt:lpstr>The Mindset of a Programmer</vt:lpstr>
      <vt:lpstr>How to "talk to AI" like a coding partner</vt:lpstr>
      <vt:lpstr>Tools Setup: 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Hope Adegoke</dc:creator>
  <cp:lastModifiedBy>Hope Adegoke</cp:lastModifiedBy>
  <cp:revision>5</cp:revision>
  <dcterms:created xsi:type="dcterms:W3CDTF">2025-07-14T14:20:28Z</dcterms:created>
  <dcterms:modified xsi:type="dcterms:W3CDTF">2025-08-31T02:52:20Z</dcterms:modified>
</cp:coreProperties>
</file>