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6" r:id="rId14"/>
    <p:sldId id="281" r:id="rId15"/>
    <p:sldId id="282" r:id="rId16"/>
    <p:sldId id="285" r:id="rId17"/>
    <p:sldId id="286" r:id="rId18"/>
  </p:sldIdLst>
  <p:sldSz cx="9144000" cy="5143500" type="screen16x9"/>
  <p:notesSz cx="6858000" cy="9144000"/>
  <p:embeddedFontLst>
    <p:embeddedFont>
      <p:font typeface="Anaheim" pitchFamily="2" charset="77"/>
      <p:regular r:id="rId20"/>
      <p:bold r:id="rId21"/>
    </p:embeddedFont>
    <p:embeddedFont>
      <p:font typeface="DM Sans" pitchFamily="2" charset="77"/>
      <p:regular r:id="rId22"/>
      <p:bold r:id="rId23"/>
      <p:italic r:id="rId24"/>
      <p:boldItalic r:id="rId25"/>
    </p:embeddedFont>
    <p:embeddedFont>
      <p:font typeface="DM Sans Medium" pitchFamily="2" charset="77"/>
      <p:regular r:id="rId26"/>
      <p:bold r:id="rId27"/>
      <p:italic r:id="rId28"/>
      <p:boldItalic r:id="rId29"/>
    </p:embeddedFont>
    <p:embeddedFont>
      <p:font typeface="Sora" pitchFamily="2" charset="0"/>
      <p:regular r:id="rId30"/>
      <p:bold r:id="rId31"/>
    </p:embeddedFont>
    <p:embeddedFont>
      <p:font typeface="Sora ExtraBold" pitchFamily="2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FE6004-9BF7-429A-97BA-ABC0381A1CD9}">
  <a:tblStyle styleId="{92FE6004-9BF7-429A-97BA-ABC0381A1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30" Type="http://schemas.openxmlformats.org/officeDocument/2006/relationships/font" Target="fonts/font11.fntdata"/><Relationship Id="rId31" Type="http://schemas.openxmlformats.org/officeDocument/2006/relationships/font" Target="fonts/font12.fntdata"/><Relationship Id="rId32" Type="http://schemas.openxmlformats.org/officeDocument/2006/relationships/font" Target="fonts/font13.fntdata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4600ed19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4600ed19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a3a20689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a3a20689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a3a20689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3a3a20689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a3a20689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a3a20689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a3a20689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a3a20689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a3a20689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a3a20689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3a3a20689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3a3a20689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d333842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d333842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3a2068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3a2068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ad333842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ad333842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4600ed1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4600ed19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4600ed1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4600ed1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600ed19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4600ed19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a3a20689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a3a20689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103">
            <a:off x="4864968" y="-2265557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68550" y="3394872"/>
            <a:ext cx="990000" cy="14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93150" y="19438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0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589925" y="4212225"/>
            <a:ext cx="1596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7659550" y="2704325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-764512">
            <a:off x="238832" y="341708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-5400000">
            <a:off x="3784793" y="-773972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hasCustomPrompt="1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4" hasCustomPrompt="1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7" hasCustomPrompt="1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13" hasCustomPrompt="1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 rot="-764512">
            <a:off x="3444832" y="-2794117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032768" y="2984728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/>
          <p:nvPr/>
        </p:nvSpPr>
        <p:spPr>
          <a:xfrm rot="5400000">
            <a:off x="376625" y="1588225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467550" y="3317424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898148">
            <a:off x="1755695" y="-2882830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6890250" y="2125975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"/>
          </p:nvPr>
        </p:nvSpPr>
        <p:spPr>
          <a:xfrm>
            <a:off x="987563" y="1933775"/>
            <a:ext cx="3357000" cy="26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2"/>
          </p:nvPr>
        </p:nvSpPr>
        <p:spPr>
          <a:xfrm>
            <a:off x="987563" y="1575638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3"/>
          </p:nvPr>
        </p:nvSpPr>
        <p:spPr>
          <a:xfrm>
            <a:off x="4799438" y="1933775"/>
            <a:ext cx="3357000" cy="26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4"/>
          </p:nvPr>
        </p:nvSpPr>
        <p:spPr>
          <a:xfrm>
            <a:off x="4799438" y="1575638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 rot="5092120">
            <a:off x="4793877" y="9818"/>
            <a:ext cx="3354243" cy="384134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300425" y="3022974"/>
            <a:ext cx="1071300" cy="160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1671454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 rot="5400000">
            <a:off x="342625" y="35222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898148">
            <a:off x="1504118" y="-2388455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937900" y="-1206351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 rot="-5400000" flipH="1">
            <a:off x="7121953" y="13206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 rot="764512" flipH="1">
            <a:off x="-325821" y="-277659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 rot="5400000" flipH="1">
            <a:off x="2202610" y="3038553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-764512">
            <a:off x="-1200093" y="-76034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548868" y="-571247"/>
            <a:ext cx="1491000" cy="221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-5400000">
            <a:off x="7123500" y="22177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3608263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217254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13"/>
          </p:nvPr>
        </p:nvSpPr>
        <p:spPr>
          <a:xfrm>
            <a:off x="3608263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6"/>
          </p:nvPr>
        </p:nvSpPr>
        <p:spPr>
          <a:xfrm>
            <a:off x="6217254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0" y="-3350"/>
            <a:ext cx="5806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 rot="-764512">
            <a:off x="5867782" y="729558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6096993" y="-571247"/>
            <a:ext cx="1491000" cy="221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 rot="-7574257">
            <a:off x="7967853" y="643909"/>
            <a:ext cx="1538734" cy="2502275"/>
          </a:xfrm>
          <a:prstGeom prst="triangle">
            <a:avLst>
              <a:gd name="adj" fmla="val 4794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3"/>
          </p:nvPr>
        </p:nvSpPr>
        <p:spPr>
          <a:xfrm>
            <a:off x="612375" y="3867100"/>
            <a:ext cx="22275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5982938" y="3582650"/>
            <a:ext cx="234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including icons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and infographics &amp; images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898156">
            <a:off x="-344734" y="-13383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112300" y="-845675"/>
            <a:ext cx="1641300" cy="243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6508425" y="22406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184879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707499">
            <a:off x="3323531" y="-2338195"/>
            <a:ext cx="3354323" cy="384122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rot="898156">
            <a:off x="1662166" y="-37547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1095275" y="2928300"/>
            <a:ext cx="1641300" cy="243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 rot="-5400000">
            <a:off x="6701550" y="13318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1656116">
            <a:off x="4388423" y="-144478"/>
            <a:ext cx="4329781" cy="495830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 rot="-5400000">
            <a:off x="3593300" y="-631150"/>
            <a:ext cx="1641300" cy="24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54400" y="2474270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 rot="-228829">
            <a:off x="-1061189" y="-2946661"/>
            <a:ext cx="4329889" cy="495825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45725" y="3597225"/>
            <a:ext cx="1641300" cy="24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/>
          <p:nvPr/>
        </p:nvSpPr>
        <p:spPr>
          <a:xfrm rot="10800000">
            <a:off x="6976925" y="-5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296773">
            <a:off x="5141554" y="-2648103"/>
            <a:ext cx="3354191" cy="384145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-457200" y="1416125"/>
            <a:ext cx="1259700" cy="188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865251" y="2156748"/>
            <a:ext cx="2040000" cy="33180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246625" y="2322449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898148">
            <a:off x="3601770" y="-1002005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>
            <a:off x="7395838" y="-5513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5690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6933125" y="3502249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898061">
            <a:off x="3229414" y="-3318018"/>
            <a:ext cx="4977270" cy="5699879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23800" y="2634675"/>
            <a:ext cx="1800600" cy="267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888400" y="2927925"/>
            <a:ext cx="1540500" cy="25050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-3350"/>
            <a:ext cx="392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615">
            <a:off x="5494577" y="-911116"/>
            <a:ext cx="3354300" cy="384120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01225" y="3808099"/>
            <a:ext cx="1071300" cy="160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10800000">
            <a:off x="4498799" y="-742677"/>
            <a:ext cx="1168500" cy="19008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6934000" y="2471724"/>
            <a:ext cx="1491000" cy="221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rot="898148">
            <a:off x="3459670" y="-2943255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8800" y="26773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3" r:id="rId10"/>
    <p:sldLayoutId id="2147483666" r:id="rId11"/>
    <p:sldLayoutId id="2147483669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Introduction to Tiger</a:t>
            </a: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Panthera Tigris Overview</a:t>
            </a:r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Key Facts</a:t>
            </a:r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stCxn id="368" idx="1"/>
            <a:endCxn id="367" idx="3"/>
          </p:cNvCxnSpPr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are vital to ecosystems, facing significant threats requiring immediate action.</a:t>
            </a:r>
          </a:p>
        </p:txBody>
      </p:sp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Summary</a:t>
            </a:r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615" name="Google Shape;615;p5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6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Acknowledgments</a:t>
            </a:r>
          </a:p>
        </p:txBody>
      </p:sp>
      <p:sp>
        <p:nvSpPr>
          <p:cNvPr id="617" name="Google Shape;617;p56"/>
          <p:cNvSpPr txBox="1"/>
          <p:nvPr/>
        </p:nvSpPr>
        <p:spPr>
          <a:xfrm>
            <a:off x="3068800" y="2915838"/>
            <a:ext cx="263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Thank you for your attention!</a:t>
            </a:r>
          </a:p>
        </p:txBody>
      </p:sp>
      <p:sp>
        <p:nvSpPr>
          <p:cNvPr id="618" name="Google Shape;618;p56"/>
          <p:cNvSpPr txBox="1"/>
          <p:nvPr/>
        </p:nvSpPr>
        <p:spPr>
          <a:xfrm>
            <a:off x="3068788" y="2557713"/>
            <a:ext cx="2502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Questions?</a:t>
            </a:r>
          </a:p>
        </p:txBody>
      </p:sp>
      <p:sp>
        <p:nvSpPr>
          <p:cNvPr id="619" name="Google Shape;619;p56"/>
          <p:cNvSpPr txBox="1"/>
          <p:nvPr/>
        </p:nvSpPr>
        <p:spPr>
          <a:xfrm>
            <a:off x="631650" y="1455250"/>
            <a:ext cx="189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0" name="Google Shape;620;p56"/>
          <p:cNvSpPr txBox="1"/>
          <p:nvPr/>
        </p:nvSpPr>
        <p:spPr>
          <a:xfrm>
            <a:off x="3068788" y="1006150"/>
            <a:ext cx="2502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</a:p>
        </p:txBody>
      </p:sp>
      <p:sp>
        <p:nvSpPr>
          <p:cNvPr id="621" name="Google Shape;621;p56"/>
          <p:cNvSpPr txBox="1"/>
          <p:nvPr/>
        </p:nvSpPr>
        <p:spPr>
          <a:xfrm>
            <a:off x="3068788" y="2108613"/>
            <a:ext cx="2502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2" name="Google Shape;622;p56"/>
          <p:cNvSpPr txBox="1"/>
          <p:nvPr/>
        </p:nvSpPr>
        <p:spPr>
          <a:xfrm>
            <a:off x="5796288" y="2915838"/>
            <a:ext cx="263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623" name="Google Shape;623;p56"/>
          <p:cNvSpPr txBox="1"/>
          <p:nvPr/>
        </p:nvSpPr>
        <p:spPr>
          <a:xfrm>
            <a:off x="5796275" y="2557713"/>
            <a:ext cx="2502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4" name="Google Shape;624;p56"/>
          <p:cNvSpPr txBox="1"/>
          <p:nvPr/>
        </p:nvSpPr>
        <p:spPr>
          <a:xfrm>
            <a:off x="3072000" y="145525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dirty="0"/>
          </a:p>
        </p:txBody>
      </p:sp>
      <p:sp>
        <p:nvSpPr>
          <p:cNvPr id="625" name="Google Shape;625;p56"/>
          <p:cNvSpPr txBox="1"/>
          <p:nvPr/>
        </p:nvSpPr>
        <p:spPr>
          <a:xfrm>
            <a:off x="5001062" y="145525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626" name="Google Shape;626;p56"/>
          <p:cNvSpPr txBox="1"/>
          <p:nvPr/>
        </p:nvSpPr>
        <p:spPr>
          <a:xfrm>
            <a:off x="6930098" y="145525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627" name="Google Shape;627;p56"/>
          <p:cNvSpPr txBox="1"/>
          <p:nvPr/>
        </p:nvSpPr>
        <p:spPr>
          <a:xfrm>
            <a:off x="3068800" y="4135513"/>
            <a:ext cx="494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628" name="Google Shape;628;p56"/>
          <p:cNvSpPr txBox="1"/>
          <p:nvPr/>
        </p:nvSpPr>
        <p:spPr>
          <a:xfrm>
            <a:off x="3068788" y="3777388"/>
            <a:ext cx="2502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629" name="Google Shape;629;p56"/>
          <p:cNvCxnSpPr>
            <a:stCxn id="620" idx="1"/>
            <a:endCxn id="619" idx="3"/>
          </p:cNvCxnSpPr>
          <p:nvPr/>
        </p:nvCxnSpPr>
        <p:spPr>
          <a:xfrm flipH="1">
            <a:off x="2523988" y="1230700"/>
            <a:ext cx="544800" cy="6063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6"/>
          <p:cNvCxnSpPr>
            <a:stCxn id="619" idx="3"/>
            <a:endCxn id="621" idx="1"/>
          </p:cNvCxnSpPr>
          <p:nvPr/>
        </p:nvCxnSpPr>
        <p:spPr>
          <a:xfrm>
            <a:off x="2524050" y="1837000"/>
            <a:ext cx="544800" cy="496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6"/>
          <p:cNvCxnSpPr>
            <a:stCxn id="617" idx="1"/>
            <a:endCxn id="622" idx="3"/>
          </p:cNvCxnSpPr>
          <p:nvPr/>
        </p:nvCxnSpPr>
        <p:spPr>
          <a:xfrm>
            <a:off x="3068800" y="3297588"/>
            <a:ext cx="5364300" cy="600"/>
          </a:xfrm>
          <a:prstGeom prst="bentConnector5">
            <a:avLst>
              <a:gd name="adj1" fmla="val 53"/>
              <a:gd name="adj2" fmla="val 82910417"/>
              <a:gd name="adj3" fmla="val 9991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9"/>
          <p:cNvSpPr txBox="1"/>
          <p:nvPr/>
        </p:nvSpPr>
        <p:spPr>
          <a:xfrm>
            <a:off x="4799450" y="120655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704" name="Google Shape;704;p59"/>
          <p:cNvSpPr txBox="1"/>
          <p:nvPr/>
        </p:nvSpPr>
        <p:spPr>
          <a:xfrm>
            <a:off x="987575" y="120655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 dirty="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705" name="Google Shape;705;p59"/>
          <p:cNvSpPr txBox="1">
            <a:spLocks noGrp="1"/>
          </p:cNvSpPr>
          <p:nvPr>
            <p:ph type="subTitle" idx="1"/>
          </p:nvPr>
        </p:nvSpPr>
        <p:spPr>
          <a:xfrm>
            <a:off x="987563" y="1933775"/>
            <a:ext cx="3357000" cy="2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For more information, explore resources on tiger conservation and ecology.</a:t>
            </a:r>
          </a:p>
        </p:txBody>
      </p:sp>
      <p:sp>
        <p:nvSpPr>
          <p:cNvPr id="706" name="Google Shape;706;p59"/>
          <p:cNvSpPr txBox="1">
            <a:spLocks noGrp="1"/>
          </p:cNvSpPr>
          <p:nvPr>
            <p:ph type="subTitle" idx="2"/>
          </p:nvPr>
        </p:nvSpPr>
        <p:spPr>
          <a:xfrm>
            <a:off x="987563" y="1575638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Organizations to Support</a:t>
            </a:r>
          </a:p>
        </p:txBody>
      </p:sp>
      <p:sp>
        <p:nvSpPr>
          <p:cNvPr id="707" name="Google Shape;707;p59"/>
          <p:cNvSpPr txBox="1">
            <a:spLocks noGrp="1"/>
          </p:cNvSpPr>
          <p:nvPr>
            <p:ph type="subTitle" idx="3"/>
          </p:nvPr>
        </p:nvSpPr>
        <p:spPr>
          <a:xfrm>
            <a:off x="4799438" y="1933775"/>
            <a:ext cx="3357000" cy="2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Consider supporting organizations dedicated to wildlife preservation.</a:t>
            </a:r>
          </a:p>
        </p:txBody>
      </p:sp>
      <p:sp>
        <p:nvSpPr>
          <p:cNvPr id="708" name="Google Shape;708;p59"/>
          <p:cNvSpPr txBox="1">
            <a:spLocks noGrp="1"/>
          </p:cNvSpPr>
          <p:nvPr>
            <p:ph type="subTitle" idx="4"/>
          </p:nvPr>
        </p:nvSpPr>
        <p:spPr>
          <a:xfrm>
            <a:off x="4799438" y="1575638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Conclusion</a:t>
            </a:r>
          </a:p>
        </p:txBody>
      </p:sp>
      <p:sp>
        <p:nvSpPr>
          <p:cNvPr id="709" name="Google Shape;709;p5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Further Reading</a:t>
            </a:r>
          </a:p>
        </p:txBody>
      </p:sp>
      <p:sp>
        <p:nvSpPr>
          <p:cNvPr id="710" name="Google Shape;710;p59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711" name="Google Shape;711;p5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5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References</a:t>
            </a:r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p6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4"/>
          <p:cNvSpPr txBox="1"/>
          <p:nvPr/>
        </p:nvSpPr>
        <p:spPr>
          <a:xfrm>
            <a:off x="754050" y="1561725"/>
            <a:ext cx="36219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1. National Geographic: Tigers.</a:t>
            </a:r>
          </a:p>
        </p:txBody>
      </p:sp>
      <p:sp>
        <p:nvSpPr>
          <p:cNvPr id="850" name="Google Shape;850;p64"/>
          <p:cNvSpPr txBox="1"/>
          <p:nvPr/>
        </p:nvSpPr>
        <p:spPr>
          <a:xfrm>
            <a:off x="754050" y="1203600"/>
            <a:ext cx="1930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2. WWF: Tiger Conservation.</a:t>
            </a:r>
          </a:p>
        </p:txBody>
      </p:sp>
      <p:sp>
        <p:nvSpPr>
          <p:cNvPr id="851" name="Google Shape;851;p64"/>
          <p:cNvSpPr txBox="1"/>
          <p:nvPr/>
        </p:nvSpPr>
        <p:spPr>
          <a:xfrm>
            <a:off x="5373750" y="1203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852" name="Google Shape;852;p64"/>
          <p:cNvSpPr txBox="1"/>
          <p:nvPr/>
        </p:nvSpPr>
        <p:spPr>
          <a:xfrm>
            <a:off x="5373750" y="1928400"/>
            <a:ext cx="3016200" cy="1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9191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Body text</a:t>
            </a:r>
            <a:endParaRPr dirty="0">
              <a:solidFill>
                <a:srgbClr val="19191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53" name="Google Shape;853;p64"/>
          <p:cNvSpPr txBox="1"/>
          <p:nvPr/>
        </p:nvSpPr>
        <p:spPr>
          <a:xfrm>
            <a:off x="5373750" y="1570275"/>
            <a:ext cx="1930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54" name="Google Shape;854;p64"/>
          <p:cNvSpPr txBox="1"/>
          <p:nvPr/>
        </p:nvSpPr>
        <p:spPr>
          <a:xfrm>
            <a:off x="754061" y="318420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5. Local Wildlife Organizations.</a:t>
            </a:r>
          </a:p>
        </p:txBody>
      </p:sp>
      <p:sp>
        <p:nvSpPr>
          <p:cNvPr id="855" name="Google Shape;855;p64"/>
          <p:cNvSpPr txBox="1"/>
          <p:nvPr/>
        </p:nvSpPr>
        <p:spPr>
          <a:xfrm>
            <a:off x="2820124" y="318420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856" name="Google Shape;856;p64"/>
          <p:cNvSpPr txBox="1"/>
          <p:nvPr/>
        </p:nvSpPr>
        <p:spPr>
          <a:xfrm>
            <a:off x="754061" y="399290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857" name="Google Shape;857;p64"/>
          <p:cNvSpPr txBox="1"/>
          <p:nvPr/>
        </p:nvSpPr>
        <p:spPr>
          <a:xfrm>
            <a:off x="2820124" y="3992900"/>
            <a:ext cx="149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Short body text</a:t>
            </a:r>
            <a:endParaRPr lang="en-US" dirty="0"/>
          </a:p>
        </p:txBody>
      </p:sp>
      <p:sp>
        <p:nvSpPr>
          <p:cNvPr id="858" name="Google Shape;858;p64"/>
          <p:cNvSpPr txBox="1"/>
          <p:nvPr/>
        </p:nvSpPr>
        <p:spPr>
          <a:xfrm>
            <a:off x="5373750" y="29922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859" name="Google Shape;859;p64"/>
          <p:cNvSpPr txBox="1"/>
          <p:nvPr/>
        </p:nvSpPr>
        <p:spPr>
          <a:xfrm>
            <a:off x="5373750" y="3717000"/>
            <a:ext cx="3016200" cy="1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Body text</a:t>
            </a:r>
          </a:p>
        </p:txBody>
      </p:sp>
      <p:sp>
        <p:nvSpPr>
          <p:cNvPr id="860" name="Google Shape;860;p64"/>
          <p:cNvSpPr txBox="1"/>
          <p:nvPr/>
        </p:nvSpPr>
        <p:spPr>
          <a:xfrm>
            <a:off x="5373750" y="3358875"/>
            <a:ext cx="1930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Protect</a:t>
            </a:r>
          </a:p>
        </p:txBody>
      </p:sp>
      <p:sp>
        <p:nvSpPr>
          <p:cNvPr id="906" name="Google Shape;906;p69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07" name="Google Shape;907;p6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6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0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14" name="Google Shape;914;p7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Join the Movement</a:t>
            </a:r>
          </a:p>
        </p:txBody>
      </p:sp>
      <p:sp>
        <p:nvSpPr>
          <p:cNvPr id="916" name="Google Shape;916;p70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Together we can make a difference in protecting tigers and their habitats.</a:t>
            </a:r>
          </a:p>
        </p:txBody>
      </p:sp>
      <p:sp>
        <p:nvSpPr>
          <p:cNvPr id="917" name="Google Shape;917;p70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Get Involved</a:t>
            </a:r>
          </a:p>
        </p:txBody>
      </p:sp>
      <p:sp>
        <p:nvSpPr>
          <p:cNvPr id="918" name="Google Shape;918;p70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Volunteer, donate, or spread awareness about tiger conservation.</a:t>
            </a:r>
          </a:p>
        </p:txBody>
      </p:sp>
      <p:sp>
        <p:nvSpPr>
          <p:cNvPr id="919" name="Google Shape;919;p70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Spread the Word</a:t>
            </a:r>
          </a:p>
        </p:txBody>
      </p:sp>
      <p:sp>
        <p:nvSpPr>
          <p:cNvPr id="920" name="Google Shape;920;p70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Share information about tigers and their plight.</a:t>
            </a:r>
          </a:p>
        </p:txBody>
      </p:sp>
      <p:sp>
        <p:nvSpPr>
          <p:cNvPr id="921" name="Google Shape;921;p70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Advocate</a:t>
            </a:r>
          </a:p>
        </p:txBody>
      </p:sp>
      <p:sp>
        <p:nvSpPr>
          <p:cNvPr id="922" name="Google Shape;922;p70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Support policies that protect wildlife and natural habitats.</a:t>
            </a:r>
          </a:p>
        </p:txBody>
      </p:sp>
      <p:sp>
        <p:nvSpPr>
          <p:cNvPr id="923" name="Google Shape;923;p70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Stay Informed</a:t>
            </a:r>
          </a:p>
        </p:txBody>
      </p:sp>
      <p:sp>
        <p:nvSpPr>
          <p:cNvPr id="924" name="Google Shape;924;p70"/>
          <p:cNvSpPr/>
          <p:nvPr/>
        </p:nvSpPr>
        <p:spPr>
          <a:xfrm>
            <a:off x="71510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0"/>
          <p:cNvSpPr/>
          <p:nvPr/>
        </p:nvSpPr>
        <p:spPr>
          <a:xfrm>
            <a:off x="2717938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70"/>
          <p:cNvSpPr/>
          <p:nvPr/>
        </p:nvSpPr>
        <p:spPr>
          <a:xfrm>
            <a:off x="4720775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>
            <a:off x="671115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8" name="Google Shape;928;p70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70"/>
          <p:cNvGrpSpPr/>
          <p:nvPr/>
        </p:nvGrpSpPr>
        <p:grpSpPr>
          <a:xfrm>
            <a:off x="6933805" y="1979168"/>
            <a:ext cx="353587" cy="360869"/>
            <a:chOff x="6346865" y="2854493"/>
            <a:chExt cx="353587" cy="360869"/>
          </a:xfrm>
        </p:grpSpPr>
        <p:sp>
          <p:nvSpPr>
            <p:cNvPr id="930" name="Google Shape;930;p70"/>
            <p:cNvSpPr/>
            <p:nvPr/>
          </p:nvSpPr>
          <p:spPr>
            <a:xfrm>
              <a:off x="6459451" y="2984406"/>
              <a:ext cx="215670" cy="205650"/>
            </a:xfrm>
            <a:custGeom>
              <a:avLst/>
              <a:gdLst/>
              <a:ahLst/>
              <a:cxnLst/>
              <a:rect l="l" t="t" r="r" b="b"/>
              <a:pathLst>
                <a:path w="8352" h="7964" extrusionOk="0">
                  <a:moveTo>
                    <a:pt x="4373" y="0"/>
                  </a:moveTo>
                  <a:cubicBezTo>
                    <a:pt x="3354" y="0"/>
                    <a:pt x="2335" y="389"/>
                    <a:pt x="1558" y="1165"/>
                  </a:cubicBezTo>
                  <a:cubicBezTo>
                    <a:pt x="1" y="2723"/>
                    <a:pt x="1" y="5246"/>
                    <a:pt x="1558" y="6799"/>
                  </a:cubicBezTo>
                  <a:cubicBezTo>
                    <a:pt x="2335" y="7575"/>
                    <a:pt x="3352" y="7963"/>
                    <a:pt x="4371" y="7963"/>
                  </a:cubicBezTo>
                  <a:cubicBezTo>
                    <a:pt x="5393" y="7963"/>
                    <a:pt x="6412" y="7575"/>
                    <a:pt x="7187" y="6799"/>
                  </a:cubicBezTo>
                  <a:cubicBezTo>
                    <a:pt x="7853" y="6138"/>
                    <a:pt x="8262" y="5261"/>
                    <a:pt x="8342" y="4329"/>
                  </a:cubicBezTo>
                  <a:cubicBezTo>
                    <a:pt x="8352" y="4218"/>
                    <a:pt x="8269" y="4123"/>
                    <a:pt x="8158" y="4113"/>
                  </a:cubicBezTo>
                  <a:cubicBezTo>
                    <a:pt x="8151" y="4113"/>
                    <a:pt x="8145" y="4112"/>
                    <a:pt x="8138" y="4112"/>
                  </a:cubicBezTo>
                  <a:cubicBezTo>
                    <a:pt x="8037" y="4112"/>
                    <a:pt x="7953" y="4193"/>
                    <a:pt x="7943" y="4297"/>
                  </a:cubicBezTo>
                  <a:cubicBezTo>
                    <a:pt x="7870" y="5131"/>
                    <a:pt x="7502" y="5922"/>
                    <a:pt x="6909" y="6520"/>
                  </a:cubicBezTo>
                  <a:cubicBezTo>
                    <a:pt x="6209" y="7219"/>
                    <a:pt x="5291" y="7568"/>
                    <a:pt x="4373" y="7568"/>
                  </a:cubicBezTo>
                  <a:cubicBezTo>
                    <a:pt x="3455" y="7568"/>
                    <a:pt x="2537" y="7219"/>
                    <a:pt x="1836" y="6520"/>
                  </a:cubicBezTo>
                  <a:cubicBezTo>
                    <a:pt x="441" y="5120"/>
                    <a:pt x="441" y="2849"/>
                    <a:pt x="1836" y="1448"/>
                  </a:cubicBezTo>
                  <a:cubicBezTo>
                    <a:pt x="2537" y="750"/>
                    <a:pt x="3455" y="402"/>
                    <a:pt x="4373" y="402"/>
                  </a:cubicBezTo>
                  <a:cubicBezTo>
                    <a:pt x="5291" y="402"/>
                    <a:pt x="6209" y="750"/>
                    <a:pt x="6909" y="1448"/>
                  </a:cubicBezTo>
                  <a:cubicBezTo>
                    <a:pt x="7361" y="1899"/>
                    <a:pt x="7681" y="2465"/>
                    <a:pt x="7843" y="3080"/>
                  </a:cubicBezTo>
                  <a:cubicBezTo>
                    <a:pt x="7865" y="3167"/>
                    <a:pt x="7945" y="3228"/>
                    <a:pt x="8032" y="3228"/>
                  </a:cubicBezTo>
                  <a:cubicBezTo>
                    <a:pt x="8049" y="3228"/>
                    <a:pt x="8067" y="3226"/>
                    <a:pt x="8085" y="3221"/>
                  </a:cubicBezTo>
                  <a:cubicBezTo>
                    <a:pt x="8189" y="3195"/>
                    <a:pt x="8257" y="3085"/>
                    <a:pt x="8226" y="2980"/>
                  </a:cubicBezTo>
                  <a:cubicBezTo>
                    <a:pt x="8053" y="2298"/>
                    <a:pt x="7691" y="1668"/>
                    <a:pt x="7187" y="1165"/>
                  </a:cubicBezTo>
                  <a:cubicBezTo>
                    <a:pt x="6411" y="389"/>
                    <a:pt x="5392" y="0"/>
                    <a:pt x="4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0"/>
            <p:cNvSpPr/>
            <p:nvPr/>
          </p:nvSpPr>
          <p:spPr>
            <a:xfrm>
              <a:off x="6346865" y="2854493"/>
              <a:ext cx="353587" cy="360869"/>
            </a:xfrm>
            <a:custGeom>
              <a:avLst/>
              <a:gdLst/>
              <a:ahLst/>
              <a:cxnLst/>
              <a:rect l="l" t="t" r="r" b="b"/>
              <a:pathLst>
                <a:path w="13693" h="13975" extrusionOk="0">
                  <a:moveTo>
                    <a:pt x="7775" y="399"/>
                  </a:moveTo>
                  <a:cubicBezTo>
                    <a:pt x="8191" y="399"/>
                    <a:pt x="8531" y="740"/>
                    <a:pt x="8531" y="1160"/>
                  </a:cubicBezTo>
                  <a:lnTo>
                    <a:pt x="8531" y="1957"/>
                  </a:lnTo>
                  <a:cubicBezTo>
                    <a:pt x="8531" y="2377"/>
                    <a:pt x="8191" y="2718"/>
                    <a:pt x="7775" y="2718"/>
                  </a:cubicBezTo>
                  <a:lnTo>
                    <a:pt x="1160" y="2718"/>
                  </a:lnTo>
                  <a:cubicBezTo>
                    <a:pt x="741" y="2718"/>
                    <a:pt x="400" y="2377"/>
                    <a:pt x="400" y="1957"/>
                  </a:cubicBezTo>
                  <a:lnTo>
                    <a:pt x="400" y="1160"/>
                  </a:lnTo>
                  <a:cubicBezTo>
                    <a:pt x="400" y="740"/>
                    <a:pt x="741" y="399"/>
                    <a:pt x="1160" y="399"/>
                  </a:cubicBezTo>
                  <a:close/>
                  <a:moveTo>
                    <a:pt x="4932" y="5828"/>
                  </a:moveTo>
                  <a:cubicBezTo>
                    <a:pt x="4387" y="6479"/>
                    <a:pt x="4005" y="7276"/>
                    <a:pt x="3852" y="8147"/>
                  </a:cubicBezTo>
                  <a:lnTo>
                    <a:pt x="1160" y="8147"/>
                  </a:lnTo>
                  <a:cubicBezTo>
                    <a:pt x="741" y="8147"/>
                    <a:pt x="400" y="7806"/>
                    <a:pt x="400" y="7387"/>
                  </a:cubicBezTo>
                  <a:lnTo>
                    <a:pt x="400" y="6590"/>
                  </a:lnTo>
                  <a:cubicBezTo>
                    <a:pt x="400" y="6169"/>
                    <a:pt x="741" y="5828"/>
                    <a:pt x="1160" y="5828"/>
                  </a:cubicBezTo>
                  <a:close/>
                  <a:moveTo>
                    <a:pt x="3794" y="8546"/>
                  </a:moveTo>
                  <a:cubicBezTo>
                    <a:pt x="3778" y="8699"/>
                    <a:pt x="3773" y="8856"/>
                    <a:pt x="3773" y="9013"/>
                  </a:cubicBezTo>
                  <a:cubicBezTo>
                    <a:pt x="3773" y="9668"/>
                    <a:pt x="3899" y="10287"/>
                    <a:pt x="4130" y="10859"/>
                  </a:cubicBezTo>
                  <a:lnTo>
                    <a:pt x="1160" y="10859"/>
                  </a:lnTo>
                  <a:cubicBezTo>
                    <a:pt x="741" y="10859"/>
                    <a:pt x="400" y="10518"/>
                    <a:pt x="400" y="10104"/>
                  </a:cubicBezTo>
                  <a:lnTo>
                    <a:pt x="400" y="9307"/>
                  </a:lnTo>
                  <a:cubicBezTo>
                    <a:pt x="400" y="8887"/>
                    <a:pt x="741" y="8546"/>
                    <a:pt x="1160" y="8546"/>
                  </a:cubicBezTo>
                  <a:close/>
                  <a:moveTo>
                    <a:pt x="8731" y="4455"/>
                  </a:moveTo>
                  <a:cubicBezTo>
                    <a:pt x="11249" y="4455"/>
                    <a:pt x="13295" y="6500"/>
                    <a:pt x="13295" y="9013"/>
                  </a:cubicBezTo>
                  <a:cubicBezTo>
                    <a:pt x="13295" y="11531"/>
                    <a:pt x="11249" y="13577"/>
                    <a:pt x="8731" y="13577"/>
                  </a:cubicBezTo>
                  <a:cubicBezTo>
                    <a:pt x="6218" y="13577"/>
                    <a:pt x="4172" y="11531"/>
                    <a:pt x="4172" y="9013"/>
                  </a:cubicBezTo>
                  <a:cubicBezTo>
                    <a:pt x="4172" y="6500"/>
                    <a:pt x="6218" y="4455"/>
                    <a:pt x="8731" y="4455"/>
                  </a:cubicBezTo>
                  <a:close/>
                  <a:moveTo>
                    <a:pt x="1160" y="0"/>
                  </a:moveTo>
                  <a:cubicBezTo>
                    <a:pt x="521" y="0"/>
                    <a:pt x="1" y="520"/>
                    <a:pt x="1" y="1160"/>
                  </a:cubicBezTo>
                  <a:lnTo>
                    <a:pt x="1" y="1957"/>
                  </a:lnTo>
                  <a:cubicBezTo>
                    <a:pt x="1" y="2356"/>
                    <a:pt x="201" y="2707"/>
                    <a:pt x="511" y="2917"/>
                  </a:cubicBezTo>
                  <a:cubicBezTo>
                    <a:pt x="201" y="3121"/>
                    <a:pt x="1" y="3474"/>
                    <a:pt x="1" y="3872"/>
                  </a:cubicBezTo>
                  <a:lnTo>
                    <a:pt x="1" y="4670"/>
                  </a:lnTo>
                  <a:cubicBezTo>
                    <a:pt x="1" y="5068"/>
                    <a:pt x="201" y="5419"/>
                    <a:pt x="511" y="5629"/>
                  </a:cubicBezTo>
                  <a:cubicBezTo>
                    <a:pt x="201" y="5839"/>
                    <a:pt x="1" y="6191"/>
                    <a:pt x="1" y="6590"/>
                  </a:cubicBezTo>
                  <a:lnTo>
                    <a:pt x="1" y="7387"/>
                  </a:lnTo>
                  <a:cubicBezTo>
                    <a:pt x="1" y="7786"/>
                    <a:pt x="201" y="8137"/>
                    <a:pt x="511" y="8346"/>
                  </a:cubicBezTo>
                  <a:cubicBezTo>
                    <a:pt x="201" y="8556"/>
                    <a:pt x="1" y="8908"/>
                    <a:pt x="1" y="9307"/>
                  </a:cubicBezTo>
                  <a:lnTo>
                    <a:pt x="1" y="10104"/>
                  </a:lnTo>
                  <a:cubicBezTo>
                    <a:pt x="1" y="10498"/>
                    <a:pt x="201" y="10854"/>
                    <a:pt x="511" y="11059"/>
                  </a:cubicBezTo>
                  <a:cubicBezTo>
                    <a:pt x="201" y="11268"/>
                    <a:pt x="1" y="11619"/>
                    <a:pt x="1" y="12019"/>
                  </a:cubicBezTo>
                  <a:lnTo>
                    <a:pt x="1" y="12815"/>
                  </a:lnTo>
                  <a:cubicBezTo>
                    <a:pt x="1" y="13456"/>
                    <a:pt x="521" y="13975"/>
                    <a:pt x="1160" y="13975"/>
                  </a:cubicBezTo>
                  <a:lnTo>
                    <a:pt x="6370" y="13975"/>
                  </a:lnTo>
                  <a:cubicBezTo>
                    <a:pt x="6480" y="13975"/>
                    <a:pt x="6569" y="13886"/>
                    <a:pt x="6569" y="13776"/>
                  </a:cubicBezTo>
                  <a:cubicBezTo>
                    <a:pt x="6569" y="13665"/>
                    <a:pt x="6480" y="13577"/>
                    <a:pt x="6370" y="13577"/>
                  </a:cubicBezTo>
                  <a:lnTo>
                    <a:pt x="1160" y="13577"/>
                  </a:lnTo>
                  <a:cubicBezTo>
                    <a:pt x="741" y="13577"/>
                    <a:pt x="400" y="13236"/>
                    <a:pt x="400" y="12815"/>
                  </a:cubicBezTo>
                  <a:lnTo>
                    <a:pt x="400" y="12019"/>
                  </a:lnTo>
                  <a:cubicBezTo>
                    <a:pt x="400" y="11599"/>
                    <a:pt x="741" y="11258"/>
                    <a:pt x="1160" y="11258"/>
                  </a:cubicBezTo>
                  <a:lnTo>
                    <a:pt x="4308" y="11258"/>
                  </a:lnTo>
                  <a:cubicBezTo>
                    <a:pt x="5131" y="12868"/>
                    <a:pt x="6806" y="13975"/>
                    <a:pt x="8731" y="13975"/>
                  </a:cubicBezTo>
                  <a:cubicBezTo>
                    <a:pt x="11469" y="13975"/>
                    <a:pt x="13693" y="11752"/>
                    <a:pt x="13693" y="9013"/>
                  </a:cubicBezTo>
                  <a:cubicBezTo>
                    <a:pt x="13693" y="6280"/>
                    <a:pt x="11469" y="4055"/>
                    <a:pt x="8731" y="4055"/>
                  </a:cubicBezTo>
                  <a:cubicBezTo>
                    <a:pt x="7404" y="4055"/>
                    <a:pt x="6196" y="4580"/>
                    <a:pt x="5310" y="5430"/>
                  </a:cubicBezTo>
                  <a:lnTo>
                    <a:pt x="1160" y="5430"/>
                  </a:lnTo>
                  <a:cubicBezTo>
                    <a:pt x="741" y="5430"/>
                    <a:pt x="400" y="5089"/>
                    <a:pt x="400" y="4670"/>
                  </a:cubicBezTo>
                  <a:lnTo>
                    <a:pt x="400" y="3872"/>
                  </a:lnTo>
                  <a:cubicBezTo>
                    <a:pt x="400" y="3457"/>
                    <a:pt x="741" y="3116"/>
                    <a:pt x="1160" y="3116"/>
                  </a:cubicBezTo>
                  <a:lnTo>
                    <a:pt x="7775" y="3116"/>
                  </a:lnTo>
                  <a:cubicBezTo>
                    <a:pt x="8106" y="3116"/>
                    <a:pt x="8400" y="3331"/>
                    <a:pt x="8499" y="3646"/>
                  </a:cubicBezTo>
                  <a:cubicBezTo>
                    <a:pt x="8524" y="3730"/>
                    <a:pt x="8601" y="3788"/>
                    <a:pt x="8687" y="3788"/>
                  </a:cubicBezTo>
                  <a:cubicBezTo>
                    <a:pt x="8708" y="3788"/>
                    <a:pt x="8730" y="3784"/>
                    <a:pt x="8751" y="3777"/>
                  </a:cubicBezTo>
                  <a:cubicBezTo>
                    <a:pt x="8857" y="3746"/>
                    <a:pt x="8915" y="3636"/>
                    <a:pt x="8883" y="3530"/>
                  </a:cubicBezTo>
                  <a:cubicBezTo>
                    <a:pt x="8799" y="3269"/>
                    <a:pt x="8636" y="3058"/>
                    <a:pt x="8426" y="2912"/>
                  </a:cubicBezTo>
                  <a:cubicBezTo>
                    <a:pt x="8731" y="2707"/>
                    <a:pt x="8935" y="2356"/>
                    <a:pt x="8935" y="1957"/>
                  </a:cubicBezTo>
                  <a:lnTo>
                    <a:pt x="8935" y="1160"/>
                  </a:lnTo>
                  <a:cubicBezTo>
                    <a:pt x="8930" y="520"/>
                    <a:pt x="8411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6536919" y="3017329"/>
              <a:ext cx="75376" cy="139958"/>
            </a:xfrm>
            <a:custGeom>
              <a:avLst/>
              <a:gdLst/>
              <a:ahLst/>
              <a:cxnLst/>
              <a:rect l="l" t="t" r="r" b="b"/>
              <a:pathLst>
                <a:path w="2919" h="5420" extrusionOk="0">
                  <a:moveTo>
                    <a:pt x="1444" y="855"/>
                  </a:moveTo>
                  <a:lnTo>
                    <a:pt x="1444" y="2219"/>
                  </a:lnTo>
                  <a:lnTo>
                    <a:pt x="1371" y="2192"/>
                  </a:lnTo>
                  <a:cubicBezTo>
                    <a:pt x="1008" y="2056"/>
                    <a:pt x="688" y="1899"/>
                    <a:pt x="688" y="1480"/>
                  </a:cubicBezTo>
                  <a:cubicBezTo>
                    <a:pt x="688" y="1139"/>
                    <a:pt x="935" y="918"/>
                    <a:pt x="1381" y="860"/>
                  </a:cubicBezTo>
                  <a:lnTo>
                    <a:pt x="1444" y="855"/>
                  </a:lnTo>
                  <a:close/>
                  <a:moveTo>
                    <a:pt x="1654" y="2938"/>
                  </a:moveTo>
                  <a:lnTo>
                    <a:pt x="1727" y="2969"/>
                  </a:lnTo>
                  <a:cubicBezTo>
                    <a:pt x="2037" y="3100"/>
                    <a:pt x="2357" y="3299"/>
                    <a:pt x="2357" y="3777"/>
                  </a:cubicBezTo>
                  <a:cubicBezTo>
                    <a:pt x="2357" y="4165"/>
                    <a:pt x="2126" y="4422"/>
                    <a:pt x="1717" y="4495"/>
                  </a:cubicBezTo>
                  <a:lnTo>
                    <a:pt x="1654" y="4506"/>
                  </a:lnTo>
                  <a:lnTo>
                    <a:pt x="1654" y="2938"/>
                  </a:lnTo>
                  <a:close/>
                  <a:moveTo>
                    <a:pt x="1543" y="0"/>
                  </a:moveTo>
                  <a:cubicBezTo>
                    <a:pt x="1460" y="0"/>
                    <a:pt x="1402" y="52"/>
                    <a:pt x="1402" y="100"/>
                  </a:cubicBezTo>
                  <a:lnTo>
                    <a:pt x="1402" y="340"/>
                  </a:lnTo>
                  <a:lnTo>
                    <a:pt x="1354" y="347"/>
                  </a:lnTo>
                  <a:cubicBezTo>
                    <a:pt x="982" y="388"/>
                    <a:pt x="122" y="582"/>
                    <a:pt x="122" y="1548"/>
                  </a:cubicBezTo>
                  <a:cubicBezTo>
                    <a:pt x="122" y="2376"/>
                    <a:pt x="756" y="2602"/>
                    <a:pt x="1366" y="2817"/>
                  </a:cubicBezTo>
                  <a:lnTo>
                    <a:pt x="1402" y="2833"/>
                  </a:lnTo>
                  <a:lnTo>
                    <a:pt x="1402" y="4516"/>
                  </a:lnTo>
                  <a:lnTo>
                    <a:pt x="1344" y="4511"/>
                  </a:lnTo>
                  <a:cubicBezTo>
                    <a:pt x="899" y="4475"/>
                    <a:pt x="657" y="4270"/>
                    <a:pt x="484" y="4124"/>
                  </a:cubicBezTo>
                  <a:cubicBezTo>
                    <a:pt x="390" y="4044"/>
                    <a:pt x="321" y="3986"/>
                    <a:pt x="258" y="3986"/>
                  </a:cubicBezTo>
                  <a:cubicBezTo>
                    <a:pt x="127" y="3986"/>
                    <a:pt x="1" y="4175"/>
                    <a:pt x="1" y="4313"/>
                  </a:cubicBezTo>
                  <a:cubicBezTo>
                    <a:pt x="1" y="4464"/>
                    <a:pt x="138" y="4642"/>
                    <a:pt x="364" y="4785"/>
                  </a:cubicBezTo>
                  <a:cubicBezTo>
                    <a:pt x="630" y="4952"/>
                    <a:pt x="977" y="5052"/>
                    <a:pt x="1349" y="5057"/>
                  </a:cubicBezTo>
                  <a:lnTo>
                    <a:pt x="1402" y="5057"/>
                  </a:lnTo>
                  <a:lnTo>
                    <a:pt x="1402" y="5320"/>
                  </a:lnTo>
                  <a:cubicBezTo>
                    <a:pt x="1402" y="5366"/>
                    <a:pt x="1460" y="5419"/>
                    <a:pt x="1543" y="5419"/>
                  </a:cubicBezTo>
                  <a:cubicBezTo>
                    <a:pt x="1623" y="5419"/>
                    <a:pt x="1691" y="5366"/>
                    <a:pt x="1691" y="5320"/>
                  </a:cubicBezTo>
                  <a:lnTo>
                    <a:pt x="1691" y="5041"/>
                  </a:lnTo>
                  <a:lnTo>
                    <a:pt x="1737" y="5036"/>
                  </a:lnTo>
                  <a:cubicBezTo>
                    <a:pt x="2499" y="4931"/>
                    <a:pt x="2918" y="4459"/>
                    <a:pt x="2918" y="3698"/>
                  </a:cubicBezTo>
                  <a:cubicBezTo>
                    <a:pt x="2918" y="2833"/>
                    <a:pt x="2330" y="2544"/>
                    <a:pt x="1727" y="2323"/>
                  </a:cubicBezTo>
                  <a:lnTo>
                    <a:pt x="1691" y="2308"/>
                  </a:lnTo>
                  <a:lnTo>
                    <a:pt x="1691" y="844"/>
                  </a:lnTo>
                  <a:lnTo>
                    <a:pt x="1754" y="844"/>
                  </a:lnTo>
                  <a:cubicBezTo>
                    <a:pt x="2052" y="870"/>
                    <a:pt x="2236" y="960"/>
                    <a:pt x="2373" y="1028"/>
                  </a:cubicBezTo>
                  <a:cubicBezTo>
                    <a:pt x="2446" y="1064"/>
                    <a:pt x="2509" y="1096"/>
                    <a:pt x="2556" y="1096"/>
                  </a:cubicBezTo>
                  <a:cubicBezTo>
                    <a:pt x="2729" y="1096"/>
                    <a:pt x="2797" y="860"/>
                    <a:pt x="2797" y="766"/>
                  </a:cubicBezTo>
                  <a:cubicBezTo>
                    <a:pt x="2797" y="614"/>
                    <a:pt x="2608" y="514"/>
                    <a:pt x="2456" y="456"/>
                  </a:cubicBezTo>
                  <a:cubicBezTo>
                    <a:pt x="2262" y="388"/>
                    <a:pt x="2000" y="340"/>
                    <a:pt x="1743" y="335"/>
                  </a:cubicBezTo>
                  <a:lnTo>
                    <a:pt x="1691" y="335"/>
                  </a:lnTo>
                  <a:lnTo>
                    <a:pt x="1691" y="100"/>
                  </a:lnTo>
                  <a:cubicBezTo>
                    <a:pt x="1691" y="52"/>
                    <a:pt x="1623" y="0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70"/>
          <p:cNvGrpSpPr/>
          <p:nvPr/>
        </p:nvGrpSpPr>
        <p:grpSpPr>
          <a:xfrm>
            <a:off x="4938325" y="1979168"/>
            <a:ext cx="328101" cy="360869"/>
            <a:chOff x="5584662" y="2854493"/>
            <a:chExt cx="328101" cy="360869"/>
          </a:xfrm>
        </p:grpSpPr>
        <p:sp>
          <p:nvSpPr>
            <p:cNvPr id="934" name="Google Shape;934;p70"/>
            <p:cNvSpPr/>
            <p:nvPr/>
          </p:nvSpPr>
          <p:spPr>
            <a:xfrm>
              <a:off x="5584662" y="2854493"/>
              <a:ext cx="226489" cy="360869"/>
            </a:xfrm>
            <a:custGeom>
              <a:avLst/>
              <a:gdLst/>
              <a:ahLst/>
              <a:cxnLst/>
              <a:rect l="l" t="t" r="r" b="b"/>
              <a:pathLst>
                <a:path w="8771" h="13975" extrusionOk="0">
                  <a:moveTo>
                    <a:pt x="813" y="0"/>
                  </a:moveTo>
                  <a:cubicBezTo>
                    <a:pt x="362" y="0"/>
                    <a:pt x="1" y="368"/>
                    <a:pt x="1" y="819"/>
                  </a:cubicBezTo>
                  <a:lnTo>
                    <a:pt x="1" y="13157"/>
                  </a:lnTo>
                  <a:cubicBezTo>
                    <a:pt x="1" y="13609"/>
                    <a:pt x="362" y="13975"/>
                    <a:pt x="813" y="13975"/>
                  </a:cubicBezTo>
                  <a:lnTo>
                    <a:pt x="7958" y="13975"/>
                  </a:lnTo>
                  <a:cubicBezTo>
                    <a:pt x="8410" y="13975"/>
                    <a:pt x="8771" y="13609"/>
                    <a:pt x="8771" y="13157"/>
                  </a:cubicBezTo>
                  <a:lnTo>
                    <a:pt x="8771" y="10046"/>
                  </a:lnTo>
                  <a:cubicBezTo>
                    <a:pt x="8771" y="9936"/>
                    <a:pt x="8681" y="9847"/>
                    <a:pt x="8572" y="9847"/>
                  </a:cubicBezTo>
                  <a:cubicBezTo>
                    <a:pt x="8467" y="9847"/>
                    <a:pt x="8378" y="9936"/>
                    <a:pt x="8378" y="10046"/>
                  </a:cubicBezTo>
                  <a:lnTo>
                    <a:pt x="8378" y="13157"/>
                  </a:lnTo>
                  <a:cubicBezTo>
                    <a:pt x="8378" y="13388"/>
                    <a:pt x="8189" y="13577"/>
                    <a:pt x="7958" y="13577"/>
                  </a:cubicBezTo>
                  <a:lnTo>
                    <a:pt x="813" y="13577"/>
                  </a:lnTo>
                  <a:cubicBezTo>
                    <a:pt x="582" y="13577"/>
                    <a:pt x="393" y="13388"/>
                    <a:pt x="393" y="13157"/>
                  </a:cubicBezTo>
                  <a:lnTo>
                    <a:pt x="393" y="819"/>
                  </a:lnTo>
                  <a:cubicBezTo>
                    <a:pt x="393" y="588"/>
                    <a:pt x="582" y="399"/>
                    <a:pt x="813" y="399"/>
                  </a:cubicBezTo>
                  <a:lnTo>
                    <a:pt x="7958" y="399"/>
                  </a:lnTo>
                  <a:cubicBezTo>
                    <a:pt x="8189" y="399"/>
                    <a:pt x="8378" y="588"/>
                    <a:pt x="8378" y="819"/>
                  </a:cubicBezTo>
                  <a:lnTo>
                    <a:pt x="8378" y="2750"/>
                  </a:lnTo>
                  <a:cubicBezTo>
                    <a:pt x="8378" y="2859"/>
                    <a:pt x="8467" y="2949"/>
                    <a:pt x="8572" y="2949"/>
                  </a:cubicBezTo>
                  <a:cubicBezTo>
                    <a:pt x="8681" y="2949"/>
                    <a:pt x="8771" y="2859"/>
                    <a:pt x="8771" y="2750"/>
                  </a:cubicBezTo>
                  <a:lnTo>
                    <a:pt x="8771" y="819"/>
                  </a:lnTo>
                  <a:cubicBezTo>
                    <a:pt x="8771" y="368"/>
                    <a:pt x="8410" y="0"/>
                    <a:pt x="7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0"/>
            <p:cNvSpPr/>
            <p:nvPr/>
          </p:nvSpPr>
          <p:spPr>
            <a:xfrm>
              <a:off x="5679069" y="3163898"/>
              <a:ext cx="37675" cy="37649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0" y="399"/>
                  </a:moveTo>
                  <a:cubicBezTo>
                    <a:pt x="914" y="399"/>
                    <a:pt x="1060" y="545"/>
                    <a:pt x="1060" y="729"/>
                  </a:cubicBezTo>
                  <a:cubicBezTo>
                    <a:pt x="1060" y="913"/>
                    <a:pt x="914" y="1065"/>
                    <a:pt x="730" y="1065"/>
                  </a:cubicBezTo>
                  <a:cubicBezTo>
                    <a:pt x="546" y="1065"/>
                    <a:pt x="399" y="913"/>
                    <a:pt x="399" y="729"/>
                  </a:cubicBezTo>
                  <a:cubicBezTo>
                    <a:pt x="399" y="545"/>
                    <a:pt x="546" y="399"/>
                    <a:pt x="730" y="399"/>
                  </a:cubicBezTo>
                  <a:close/>
                  <a:moveTo>
                    <a:pt x="730" y="0"/>
                  </a:moveTo>
                  <a:cubicBezTo>
                    <a:pt x="326" y="0"/>
                    <a:pt x="1" y="330"/>
                    <a:pt x="1" y="729"/>
                  </a:cubicBezTo>
                  <a:cubicBezTo>
                    <a:pt x="1" y="1133"/>
                    <a:pt x="326" y="1458"/>
                    <a:pt x="730" y="1458"/>
                  </a:cubicBezTo>
                  <a:cubicBezTo>
                    <a:pt x="1134" y="1458"/>
                    <a:pt x="1459" y="1133"/>
                    <a:pt x="1459" y="729"/>
                  </a:cubicBezTo>
                  <a:cubicBezTo>
                    <a:pt x="1459" y="330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5722555" y="2969506"/>
              <a:ext cx="99158" cy="99313"/>
            </a:xfrm>
            <a:custGeom>
              <a:avLst/>
              <a:gdLst/>
              <a:ahLst/>
              <a:cxnLst/>
              <a:rect l="l" t="t" r="r" b="b"/>
              <a:pathLst>
                <a:path w="3840" h="3846" extrusionOk="0">
                  <a:moveTo>
                    <a:pt x="1920" y="398"/>
                  </a:moveTo>
                  <a:cubicBezTo>
                    <a:pt x="2760" y="398"/>
                    <a:pt x="3442" y="1086"/>
                    <a:pt x="3442" y="1926"/>
                  </a:cubicBezTo>
                  <a:cubicBezTo>
                    <a:pt x="3442" y="2765"/>
                    <a:pt x="2760" y="3446"/>
                    <a:pt x="1920" y="3446"/>
                  </a:cubicBezTo>
                  <a:cubicBezTo>
                    <a:pt x="1082" y="3446"/>
                    <a:pt x="399" y="2765"/>
                    <a:pt x="399" y="1926"/>
                  </a:cubicBezTo>
                  <a:cubicBezTo>
                    <a:pt x="399" y="1086"/>
                    <a:pt x="1082" y="398"/>
                    <a:pt x="1920" y="398"/>
                  </a:cubicBezTo>
                  <a:close/>
                  <a:moveTo>
                    <a:pt x="1920" y="1"/>
                  </a:moveTo>
                  <a:cubicBezTo>
                    <a:pt x="861" y="1"/>
                    <a:pt x="0" y="865"/>
                    <a:pt x="0" y="1926"/>
                  </a:cubicBezTo>
                  <a:cubicBezTo>
                    <a:pt x="0" y="2986"/>
                    <a:pt x="861" y="3845"/>
                    <a:pt x="1920" y="3845"/>
                  </a:cubicBezTo>
                  <a:cubicBezTo>
                    <a:pt x="2980" y="3845"/>
                    <a:pt x="3840" y="2986"/>
                    <a:pt x="3840" y="1926"/>
                  </a:cubicBezTo>
                  <a:cubicBezTo>
                    <a:pt x="3840" y="865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5605940" y="2874686"/>
              <a:ext cx="183959" cy="285287"/>
            </a:xfrm>
            <a:custGeom>
              <a:avLst/>
              <a:gdLst/>
              <a:ahLst/>
              <a:cxnLst/>
              <a:rect l="l" t="t" r="r" b="b"/>
              <a:pathLst>
                <a:path w="7124" h="11048" extrusionOk="0">
                  <a:moveTo>
                    <a:pt x="6683" y="399"/>
                  </a:moveTo>
                  <a:cubicBezTo>
                    <a:pt x="6709" y="404"/>
                    <a:pt x="6724" y="426"/>
                    <a:pt x="6724" y="457"/>
                  </a:cubicBezTo>
                  <a:lnTo>
                    <a:pt x="6724" y="1075"/>
                  </a:lnTo>
                  <a:lnTo>
                    <a:pt x="398" y="1075"/>
                  </a:lnTo>
                  <a:lnTo>
                    <a:pt x="398" y="457"/>
                  </a:lnTo>
                  <a:cubicBezTo>
                    <a:pt x="398" y="426"/>
                    <a:pt x="414" y="404"/>
                    <a:pt x="441" y="399"/>
                  </a:cubicBezTo>
                  <a:close/>
                  <a:moveTo>
                    <a:pt x="451" y="0"/>
                  </a:moveTo>
                  <a:cubicBezTo>
                    <a:pt x="199" y="0"/>
                    <a:pt x="0" y="205"/>
                    <a:pt x="0" y="457"/>
                  </a:cubicBezTo>
                  <a:lnTo>
                    <a:pt x="0" y="10597"/>
                  </a:lnTo>
                  <a:cubicBezTo>
                    <a:pt x="0" y="10849"/>
                    <a:pt x="199" y="11048"/>
                    <a:pt x="451" y="11048"/>
                  </a:cubicBezTo>
                  <a:lnTo>
                    <a:pt x="6673" y="11048"/>
                  </a:lnTo>
                  <a:cubicBezTo>
                    <a:pt x="6919" y="11048"/>
                    <a:pt x="7123" y="10849"/>
                    <a:pt x="7123" y="10597"/>
                  </a:cubicBezTo>
                  <a:lnTo>
                    <a:pt x="7123" y="9264"/>
                  </a:lnTo>
                  <a:cubicBezTo>
                    <a:pt x="7123" y="9154"/>
                    <a:pt x="7034" y="9065"/>
                    <a:pt x="6925" y="9065"/>
                  </a:cubicBezTo>
                  <a:cubicBezTo>
                    <a:pt x="6814" y="9065"/>
                    <a:pt x="6724" y="9154"/>
                    <a:pt x="6724" y="9264"/>
                  </a:cubicBezTo>
                  <a:lnTo>
                    <a:pt x="6724" y="10597"/>
                  </a:lnTo>
                  <a:cubicBezTo>
                    <a:pt x="6724" y="10628"/>
                    <a:pt x="6704" y="10655"/>
                    <a:pt x="6673" y="10655"/>
                  </a:cubicBezTo>
                  <a:lnTo>
                    <a:pt x="451" y="10655"/>
                  </a:lnTo>
                  <a:cubicBezTo>
                    <a:pt x="419" y="10655"/>
                    <a:pt x="398" y="10628"/>
                    <a:pt x="398" y="10597"/>
                  </a:cubicBezTo>
                  <a:lnTo>
                    <a:pt x="398" y="1474"/>
                  </a:lnTo>
                  <a:lnTo>
                    <a:pt x="6724" y="1474"/>
                  </a:lnTo>
                  <a:lnTo>
                    <a:pt x="6724" y="1968"/>
                  </a:lnTo>
                  <a:cubicBezTo>
                    <a:pt x="6724" y="2077"/>
                    <a:pt x="6814" y="2167"/>
                    <a:pt x="6925" y="2167"/>
                  </a:cubicBezTo>
                  <a:cubicBezTo>
                    <a:pt x="7034" y="2167"/>
                    <a:pt x="7123" y="2077"/>
                    <a:pt x="7123" y="1968"/>
                  </a:cubicBezTo>
                  <a:lnTo>
                    <a:pt x="7123" y="457"/>
                  </a:lnTo>
                  <a:cubicBezTo>
                    <a:pt x="7123" y="205"/>
                    <a:pt x="6919" y="0"/>
                    <a:pt x="6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5692755" y="2921011"/>
              <a:ext cx="220008" cy="192894"/>
            </a:xfrm>
            <a:custGeom>
              <a:avLst/>
              <a:gdLst/>
              <a:ahLst/>
              <a:cxnLst/>
              <a:rect l="l" t="t" r="r" b="b"/>
              <a:pathLst>
                <a:path w="8520" h="7470" extrusionOk="0">
                  <a:moveTo>
                    <a:pt x="6742" y="1678"/>
                  </a:moveTo>
                  <a:cubicBezTo>
                    <a:pt x="6904" y="2031"/>
                    <a:pt x="7182" y="2314"/>
                    <a:pt x="7533" y="2477"/>
                  </a:cubicBezTo>
                  <a:lnTo>
                    <a:pt x="7533" y="5125"/>
                  </a:lnTo>
                  <a:cubicBezTo>
                    <a:pt x="7182" y="5288"/>
                    <a:pt x="6904" y="5571"/>
                    <a:pt x="6742" y="5922"/>
                  </a:cubicBezTo>
                  <a:lnTo>
                    <a:pt x="399" y="5922"/>
                  </a:lnTo>
                  <a:lnTo>
                    <a:pt x="399" y="1678"/>
                  </a:lnTo>
                  <a:close/>
                  <a:moveTo>
                    <a:pt x="7863" y="1007"/>
                  </a:moveTo>
                  <a:cubicBezTo>
                    <a:pt x="8006" y="1007"/>
                    <a:pt x="8121" y="1128"/>
                    <a:pt x="8121" y="1269"/>
                  </a:cubicBezTo>
                  <a:lnTo>
                    <a:pt x="8121" y="6332"/>
                  </a:lnTo>
                  <a:cubicBezTo>
                    <a:pt x="8121" y="6479"/>
                    <a:pt x="8006" y="6595"/>
                    <a:pt x="7863" y="6595"/>
                  </a:cubicBezTo>
                  <a:lnTo>
                    <a:pt x="399" y="6595"/>
                  </a:lnTo>
                  <a:lnTo>
                    <a:pt x="399" y="6321"/>
                  </a:lnTo>
                  <a:lnTo>
                    <a:pt x="6773" y="6321"/>
                  </a:lnTo>
                  <a:cubicBezTo>
                    <a:pt x="6914" y="6321"/>
                    <a:pt x="7040" y="6237"/>
                    <a:pt x="7098" y="6111"/>
                  </a:cubicBezTo>
                  <a:cubicBezTo>
                    <a:pt x="7219" y="5828"/>
                    <a:pt x="7439" y="5603"/>
                    <a:pt x="7722" y="5477"/>
                  </a:cubicBezTo>
                  <a:cubicBezTo>
                    <a:pt x="7848" y="5424"/>
                    <a:pt x="7933" y="5293"/>
                    <a:pt x="7933" y="5157"/>
                  </a:cubicBezTo>
                  <a:lnTo>
                    <a:pt x="7933" y="2450"/>
                  </a:lnTo>
                  <a:cubicBezTo>
                    <a:pt x="7933" y="2308"/>
                    <a:pt x="7848" y="2182"/>
                    <a:pt x="7722" y="2125"/>
                  </a:cubicBezTo>
                  <a:cubicBezTo>
                    <a:pt x="7439" y="1999"/>
                    <a:pt x="7219" y="1779"/>
                    <a:pt x="7098" y="1496"/>
                  </a:cubicBezTo>
                  <a:cubicBezTo>
                    <a:pt x="7040" y="1364"/>
                    <a:pt x="6914" y="1280"/>
                    <a:pt x="6773" y="1280"/>
                  </a:cubicBezTo>
                  <a:lnTo>
                    <a:pt x="399" y="1280"/>
                  </a:lnTo>
                  <a:lnTo>
                    <a:pt x="399" y="1007"/>
                  </a:lnTo>
                  <a:close/>
                  <a:moveTo>
                    <a:pt x="200" y="0"/>
                  </a:moveTo>
                  <a:cubicBezTo>
                    <a:pt x="89" y="0"/>
                    <a:pt x="1" y="89"/>
                    <a:pt x="1" y="305"/>
                  </a:cubicBezTo>
                  <a:lnTo>
                    <a:pt x="1" y="7382"/>
                  </a:lnTo>
                  <a:cubicBezTo>
                    <a:pt x="1" y="7382"/>
                    <a:pt x="89" y="7470"/>
                    <a:pt x="200" y="7470"/>
                  </a:cubicBezTo>
                  <a:cubicBezTo>
                    <a:pt x="309" y="7470"/>
                    <a:pt x="399" y="7382"/>
                    <a:pt x="399" y="7271"/>
                  </a:cubicBezTo>
                  <a:lnTo>
                    <a:pt x="399" y="6993"/>
                  </a:lnTo>
                  <a:lnTo>
                    <a:pt x="7863" y="6993"/>
                  </a:lnTo>
                  <a:cubicBezTo>
                    <a:pt x="8226" y="6993"/>
                    <a:pt x="8519" y="6699"/>
                    <a:pt x="8519" y="6332"/>
                  </a:cubicBezTo>
                  <a:lnTo>
                    <a:pt x="8519" y="1269"/>
                  </a:lnTo>
                  <a:cubicBezTo>
                    <a:pt x="8519" y="908"/>
                    <a:pt x="8226" y="608"/>
                    <a:pt x="7863" y="608"/>
                  </a:cubicBezTo>
                  <a:lnTo>
                    <a:pt x="399" y="608"/>
                  </a:lnTo>
                  <a:lnTo>
                    <a:pt x="399" y="199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5754368" y="2987788"/>
              <a:ext cx="35532" cy="64634"/>
            </a:xfrm>
            <a:custGeom>
              <a:avLst/>
              <a:gdLst/>
              <a:ahLst/>
              <a:cxnLst/>
              <a:rect l="l" t="t" r="r" b="b"/>
              <a:pathLst>
                <a:path w="1376" h="2503" extrusionOk="0">
                  <a:moveTo>
                    <a:pt x="657" y="441"/>
                  </a:moveTo>
                  <a:lnTo>
                    <a:pt x="657" y="997"/>
                  </a:lnTo>
                  <a:cubicBezTo>
                    <a:pt x="494" y="934"/>
                    <a:pt x="363" y="871"/>
                    <a:pt x="363" y="698"/>
                  </a:cubicBezTo>
                  <a:cubicBezTo>
                    <a:pt x="363" y="540"/>
                    <a:pt x="484" y="462"/>
                    <a:pt x="657" y="441"/>
                  </a:cubicBezTo>
                  <a:close/>
                  <a:moveTo>
                    <a:pt x="799" y="1396"/>
                  </a:moveTo>
                  <a:cubicBezTo>
                    <a:pt x="951" y="1459"/>
                    <a:pt x="1066" y="1542"/>
                    <a:pt x="1066" y="1736"/>
                  </a:cubicBezTo>
                  <a:cubicBezTo>
                    <a:pt x="1066" y="1910"/>
                    <a:pt x="966" y="2009"/>
                    <a:pt x="799" y="2036"/>
                  </a:cubicBezTo>
                  <a:lnTo>
                    <a:pt x="799" y="1396"/>
                  </a:lnTo>
                  <a:close/>
                  <a:moveTo>
                    <a:pt x="725" y="0"/>
                  </a:moveTo>
                  <a:cubicBezTo>
                    <a:pt x="673" y="0"/>
                    <a:pt x="636" y="37"/>
                    <a:pt x="636" y="74"/>
                  </a:cubicBezTo>
                  <a:lnTo>
                    <a:pt x="636" y="162"/>
                  </a:lnTo>
                  <a:cubicBezTo>
                    <a:pt x="347" y="189"/>
                    <a:pt x="59" y="341"/>
                    <a:pt x="59" y="729"/>
                  </a:cubicBezTo>
                  <a:cubicBezTo>
                    <a:pt x="59" y="1118"/>
                    <a:pt x="363" y="1228"/>
                    <a:pt x="636" y="1327"/>
                  </a:cubicBezTo>
                  <a:lnTo>
                    <a:pt x="636" y="2046"/>
                  </a:lnTo>
                  <a:cubicBezTo>
                    <a:pt x="327" y="2019"/>
                    <a:pt x="242" y="1805"/>
                    <a:pt x="143" y="1805"/>
                  </a:cubicBezTo>
                  <a:cubicBezTo>
                    <a:pt x="64" y="1805"/>
                    <a:pt x="1" y="1905"/>
                    <a:pt x="1" y="1978"/>
                  </a:cubicBezTo>
                  <a:cubicBezTo>
                    <a:pt x="1" y="2130"/>
                    <a:pt x="259" y="2334"/>
                    <a:pt x="636" y="2341"/>
                  </a:cubicBezTo>
                  <a:lnTo>
                    <a:pt x="636" y="2435"/>
                  </a:lnTo>
                  <a:cubicBezTo>
                    <a:pt x="636" y="2471"/>
                    <a:pt x="673" y="2503"/>
                    <a:pt x="725" y="2503"/>
                  </a:cubicBezTo>
                  <a:cubicBezTo>
                    <a:pt x="772" y="2503"/>
                    <a:pt x="819" y="2471"/>
                    <a:pt x="819" y="2435"/>
                  </a:cubicBezTo>
                  <a:lnTo>
                    <a:pt x="819" y="2329"/>
                  </a:lnTo>
                  <a:cubicBezTo>
                    <a:pt x="1145" y="2288"/>
                    <a:pt x="1375" y="2077"/>
                    <a:pt x="1375" y="1700"/>
                  </a:cubicBezTo>
                  <a:cubicBezTo>
                    <a:pt x="1375" y="1285"/>
                    <a:pt x="1082" y="1155"/>
                    <a:pt x="819" y="1055"/>
                  </a:cubicBezTo>
                  <a:lnTo>
                    <a:pt x="819" y="436"/>
                  </a:lnTo>
                  <a:cubicBezTo>
                    <a:pt x="1029" y="452"/>
                    <a:pt x="1114" y="546"/>
                    <a:pt x="1182" y="546"/>
                  </a:cubicBezTo>
                  <a:cubicBezTo>
                    <a:pt x="1276" y="546"/>
                    <a:pt x="1318" y="431"/>
                    <a:pt x="1318" y="373"/>
                  </a:cubicBezTo>
                  <a:cubicBezTo>
                    <a:pt x="1318" y="225"/>
                    <a:pt x="1024" y="162"/>
                    <a:pt x="819" y="152"/>
                  </a:cubicBezTo>
                  <a:lnTo>
                    <a:pt x="819" y="74"/>
                  </a:lnTo>
                  <a:cubicBezTo>
                    <a:pt x="819" y="37"/>
                    <a:pt x="772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70"/>
          <p:cNvGrpSpPr/>
          <p:nvPr/>
        </p:nvGrpSpPr>
        <p:grpSpPr>
          <a:xfrm>
            <a:off x="2919090" y="2006746"/>
            <a:ext cx="360895" cy="305713"/>
            <a:chOff x="3228592" y="2884886"/>
            <a:chExt cx="360895" cy="305713"/>
          </a:xfrm>
        </p:grpSpPr>
        <p:sp>
          <p:nvSpPr>
            <p:cNvPr id="941" name="Google Shape;941;p70"/>
            <p:cNvSpPr/>
            <p:nvPr/>
          </p:nvSpPr>
          <p:spPr>
            <a:xfrm>
              <a:off x="3282122" y="2884886"/>
              <a:ext cx="240304" cy="150184"/>
            </a:xfrm>
            <a:custGeom>
              <a:avLst/>
              <a:gdLst/>
              <a:ahLst/>
              <a:cxnLst/>
              <a:rect l="l" t="t" r="r" b="b"/>
              <a:pathLst>
                <a:path w="9306" h="5816" extrusionOk="0">
                  <a:moveTo>
                    <a:pt x="8946" y="1"/>
                  </a:moveTo>
                  <a:cubicBezTo>
                    <a:pt x="8935" y="1"/>
                    <a:pt x="8924" y="2"/>
                    <a:pt x="8912" y="4"/>
                  </a:cubicBezTo>
                  <a:lnTo>
                    <a:pt x="7758" y="177"/>
                  </a:lnTo>
                  <a:cubicBezTo>
                    <a:pt x="7653" y="193"/>
                    <a:pt x="7574" y="297"/>
                    <a:pt x="7596" y="408"/>
                  </a:cubicBezTo>
                  <a:cubicBezTo>
                    <a:pt x="7609" y="502"/>
                    <a:pt x="7691" y="574"/>
                    <a:pt x="7786" y="574"/>
                  </a:cubicBezTo>
                  <a:cubicBezTo>
                    <a:pt x="7798" y="574"/>
                    <a:pt x="7809" y="573"/>
                    <a:pt x="7821" y="571"/>
                  </a:cubicBezTo>
                  <a:lnTo>
                    <a:pt x="8492" y="471"/>
                  </a:lnTo>
                  <a:lnTo>
                    <a:pt x="8492" y="471"/>
                  </a:lnTo>
                  <a:cubicBezTo>
                    <a:pt x="7596" y="1583"/>
                    <a:pt x="6625" y="2527"/>
                    <a:pt x="5613" y="3288"/>
                  </a:cubicBezTo>
                  <a:cubicBezTo>
                    <a:pt x="4731" y="3949"/>
                    <a:pt x="3814" y="4469"/>
                    <a:pt x="2884" y="4835"/>
                  </a:cubicBezTo>
                  <a:cubicBezTo>
                    <a:pt x="1487" y="5386"/>
                    <a:pt x="481" y="5418"/>
                    <a:pt x="256" y="5418"/>
                  </a:cubicBezTo>
                  <a:cubicBezTo>
                    <a:pt x="226" y="5418"/>
                    <a:pt x="210" y="5418"/>
                    <a:pt x="209" y="5418"/>
                  </a:cubicBezTo>
                  <a:cubicBezTo>
                    <a:pt x="206" y="5418"/>
                    <a:pt x="203" y="5418"/>
                    <a:pt x="200" y="5418"/>
                  </a:cubicBezTo>
                  <a:cubicBezTo>
                    <a:pt x="94" y="5418"/>
                    <a:pt x="10" y="5499"/>
                    <a:pt x="5" y="5607"/>
                  </a:cubicBezTo>
                  <a:cubicBezTo>
                    <a:pt x="0" y="5716"/>
                    <a:pt x="83" y="5811"/>
                    <a:pt x="194" y="5816"/>
                  </a:cubicBezTo>
                  <a:lnTo>
                    <a:pt x="272" y="5816"/>
                  </a:lnTo>
                  <a:cubicBezTo>
                    <a:pt x="560" y="5816"/>
                    <a:pt x="1579" y="5774"/>
                    <a:pt x="3005" y="5218"/>
                  </a:cubicBezTo>
                  <a:cubicBezTo>
                    <a:pt x="3971" y="4840"/>
                    <a:pt x="4920" y="4300"/>
                    <a:pt x="5838" y="3619"/>
                  </a:cubicBezTo>
                  <a:cubicBezTo>
                    <a:pt x="6887" y="2837"/>
                    <a:pt x="7884" y="1856"/>
                    <a:pt x="8813" y="707"/>
                  </a:cubicBezTo>
                  <a:lnTo>
                    <a:pt x="8896" y="1273"/>
                  </a:lnTo>
                  <a:cubicBezTo>
                    <a:pt x="8907" y="1373"/>
                    <a:pt x="8991" y="1447"/>
                    <a:pt x="9090" y="1447"/>
                  </a:cubicBezTo>
                  <a:cubicBezTo>
                    <a:pt x="9101" y="1447"/>
                    <a:pt x="9111" y="1447"/>
                    <a:pt x="9116" y="1441"/>
                  </a:cubicBezTo>
                  <a:cubicBezTo>
                    <a:pt x="9227" y="1431"/>
                    <a:pt x="9305" y="1326"/>
                    <a:pt x="9290" y="1220"/>
                  </a:cubicBezTo>
                  <a:lnTo>
                    <a:pt x="9143" y="172"/>
                  </a:lnTo>
                  <a:cubicBezTo>
                    <a:pt x="9133" y="119"/>
                    <a:pt x="9106" y="72"/>
                    <a:pt x="9065" y="41"/>
                  </a:cubicBezTo>
                  <a:cubicBezTo>
                    <a:pt x="9031" y="16"/>
                    <a:pt x="8988" y="1"/>
                    <a:pt x="8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3228592" y="2888243"/>
              <a:ext cx="360895" cy="302356"/>
            </a:xfrm>
            <a:custGeom>
              <a:avLst/>
              <a:gdLst/>
              <a:ahLst/>
              <a:cxnLst/>
              <a:rect l="l" t="t" r="r" b="b"/>
              <a:pathLst>
                <a:path w="13976" h="11709" extrusionOk="0">
                  <a:moveTo>
                    <a:pt x="3892" y="7339"/>
                  </a:moveTo>
                  <a:cubicBezTo>
                    <a:pt x="3919" y="7339"/>
                    <a:pt x="3940" y="7360"/>
                    <a:pt x="3940" y="7385"/>
                  </a:cubicBezTo>
                  <a:lnTo>
                    <a:pt x="3940" y="10612"/>
                  </a:lnTo>
                  <a:lnTo>
                    <a:pt x="2272" y="10612"/>
                  </a:lnTo>
                  <a:lnTo>
                    <a:pt x="2272" y="7385"/>
                  </a:lnTo>
                  <a:cubicBezTo>
                    <a:pt x="2272" y="7360"/>
                    <a:pt x="2293" y="7339"/>
                    <a:pt x="2319" y="7339"/>
                  </a:cubicBezTo>
                  <a:close/>
                  <a:moveTo>
                    <a:pt x="7644" y="5697"/>
                  </a:moveTo>
                  <a:cubicBezTo>
                    <a:pt x="7669" y="5697"/>
                    <a:pt x="7691" y="5717"/>
                    <a:pt x="7691" y="5744"/>
                  </a:cubicBezTo>
                  <a:lnTo>
                    <a:pt x="7691" y="10612"/>
                  </a:lnTo>
                  <a:lnTo>
                    <a:pt x="6023" y="10612"/>
                  </a:lnTo>
                  <a:lnTo>
                    <a:pt x="6023" y="5744"/>
                  </a:lnTo>
                  <a:cubicBezTo>
                    <a:pt x="6023" y="5717"/>
                    <a:pt x="6044" y="5697"/>
                    <a:pt x="6070" y="5697"/>
                  </a:cubicBezTo>
                  <a:close/>
                  <a:moveTo>
                    <a:pt x="10671" y="6610"/>
                  </a:moveTo>
                  <a:cubicBezTo>
                    <a:pt x="10928" y="6610"/>
                    <a:pt x="11179" y="6656"/>
                    <a:pt x="11421" y="6751"/>
                  </a:cubicBezTo>
                  <a:cubicBezTo>
                    <a:pt x="11426" y="6751"/>
                    <a:pt x="11426" y="6756"/>
                    <a:pt x="11431" y="6756"/>
                  </a:cubicBezTo>
                  <a:cubicBezTo>
                    <a:pt x="11458" y="6767"/>
                    <a:pt x="11484" y="6777"/>
                    <a:pt x="11504" y="6787"/>
                  </a:cubicBezTo>
                  <a:cubicBezTo>
                    <a:pt x="11516" y="6794"/>
                    <a:pt x="11526" y="6799"/>
                    <a:pt x="11536" y="6804"/>
                  </a:cubicBezTo>
                  <a:cubicBezTo>
                    <a:pt x="11736" y="6898"/>
                    <a:pt x="11925" y="7029"/>
                    <a:pt x="12087" y="7191"/>
                  </a:cubicBezTo>
                  <a:cubicBezTo>
                    <a:pt x="12869" y="7973"/>
                    <a:pt x="12869" y="9249"/>
                    <a:pt x="12087" y="10029"/>
                  </a:cubicBezTo>
                  <a:cubicBezTo>
                    <a:pt x="11935" y="10181"/>
                    <a:pt x="11751" y="10312"/>
                    <a:pt x="11562" y="10407"/>
                  </a:cubicBezTo>
                  <a:cubicBezTo>
                    <a:pt x="11557" y="10407"/>
                    <a:pt x="11557" y="10407"/>
                    <a:pt x="11552" y="10413"/>
                  </a:cubicBezTo>
                  <a:cubicBezTo>
                    <a:pt x="11352" y="10508"/>
                    <a:pt x="11132" y="10576"/>
                    <a:pt x="10906" y="10602"/>
                  </a:cubicBezTo>
                  <a:lnTo>
                    <a:pt x="10896" y="10602"/>
                  </a:lnTo>
                  <a:cubicBezTo>
                    <a:pt x="10880" y="10602"/>
                    <a:pt x="10865" y="10607"/>
                    <a:pt x="10855" y="10607"/>
                  </a:cubicBezTo>
                  <a:cubicBezTo>
                    <a:pt x="10828" y="10607"/>
                    <a:pt x="10807" y="10612"/>
                    <a:pt x="10780" y="10612"/>
                  </a:cubicBezTo>
                  <a:lnTo>
                    <a:pt x="10560" y="10612"/>
                  </a:lnTo>
                  <a:cubicBezTo>
                    <a:pt x="10540" y="10607"/>
                    <a:pt x="10518" y="10607"/>
                    <a:pt x="10492" y="10607"/>
                  </a:cubicBezTo>
                  <a:cubicBezTo>
                    <a:pt x="10477" y="10607"/>
                    <a:pt x="10460" y="10602"/>
                    <a:pt x="10439" y="10602"/>
                  </a:cubicBezTo>
                  <a:cubicBezTo>
                    <a:pt x="10429" y="10596"/>
                    <a:pt x="10414" y="10596"/>
                    <a:pt x="10403" y="10596"/>
                  </a:cubicBezTo>
                  <a:cubicBezTo>
                    <a:pt x="10382" y="10591"/>
                    <a:pt x="10366" y="10591"/>
                    <a:pt x="10351" y="10586"/>
                  </a:cubicBezTo>
                  <a:lnTo>
                    <a:pt x="10340" y="10586"/>
                  </a:lnTo>
                  <a:cubicBezTo>
                    <a:pt x="10104" y="10549"/>
                    <a:pt x="9879" y="10465"/>
                    <a:pt x="9674" y="10344"/>
                  </a:cubicBezTo>
                  <a:lnTo>
                    <a:pt x="9669" y="10344"/>
                  </a:lnTo>
                  <a:cubicBezTo>
                    <a:pt x="9521" y="10261"/>
                    <a:pt x="9380" y="10150"/>
                    <a:pt x="9254" y="10029"/>
                  </a:cubicBezTo>
                  <a:cubicBezTo>
                    <a:pt x="8877" y="9646"/>
                    <a:pt x="8671" y="9143"/>
                    <a:pt x="8671" y="8608"/>
                  </a:cubicBezTo>
                  <a:cubicBezTo>
                    <a:pt x="8671" y="8073"/>
                    <a:pt x="8877" y="7574"/>
                    <a:pt x="9254" y="7191"/>
                  </a:cubicBezTo>
                  <a:cubicBezTo>
                    <a:pt x="9400" y="7050"/>
                    <a:pt x="9564" y="6930"/>
                    <a:pt x="9737" y="6840"/>
                  </a:cubicBezTo>
                  <a:cubicBezTo>
                    <a:pt x="9742" y="6840"/>
                    <a:pt x="9747" y="6835"/>
                    <a:pt x="9753" y="6835"/>
                  </a:cubicBezTo>
                  <a:cubicBezTo>
                    <a:pt x="10041" y="6683"/>
                    <a:pt x="10356" y="6610"/>
                    <a:pt x="10671" y="6610"/>
                  </a:cubicBezTo>
                  <a:close/>
                  <a:moveTo>
                    <a:pt x="367" y="0"/>
                  </a:moveTo>
                  <a:cubicBezTo>
                    <a:pt x="168" y="0"/>
                    <a:pt x="1" y="167"/>
                    <a:pt x="1" y="366"/>
                  </a:cubicBezTo>
                  <a:lnTo>
                    <a:pt x="1" y="1783"/>
                  </a:lnTo>
                  <a:cubicBezTo>
                    <a:pt x="1" y="1894"/>
                    <a:pt x="90" y="1983"/>
                    <a:pt x="200" y="1983"/>
                  </a:cubicBezTo>
                  <a:cubicBezTo>
                    <a:pt x="310" y="1983"/>
                    <a:pt x="399" y="1894"/>
                    <a:pt x="399" y="1783"/>
                  </a:cubicBezTo>
                  <a:lnTo>
                    <a:pt x="399" y="398"/>
                  </a:lnTo>
                  <a:lnTo>
                    <a:pt x="650" y="398"/>
                  </a:lnTo>
                  <a:lnTo>
                    <a:pt x="650" y="10644"/>
                  </a:lnTo>
                  <a:cubicBezTo>
                    <a:pt x="650" y="10847"/>
                    <a:pt x="819" y="11011"/>
                    <a:pt x="1023" y="11011"/>
                  </a:cubicBezTo>
                  <a:lnTo>
                    <a:pt x="13577" y="11011"/>
                  </a:lnTo>
                  <a:lnTo>
                    <a:pt x="13577" y="11310"/>
                  </a:lnTo>
                  <a:lnTo>
                    <a:pt x="399" y="11310"/>
                  </a:lnTo>
                  <a:lnTo>
                    <a:pt x="399" y="3042"/>
                  </a:lnTo>
                  <a:cubicBezTo>
                    <a:pt x="399" y="2932"/>
                    <a:pt x="310" y="2843"/>
                    <a:pt x="200" y="2843"/>
                  </a:cubicBezTo>
                  <a:cubicBezTo>
                    <a:pt x="90" y="2843"/>
                    <a:pt x="1" y="2932"/>
                    <a:pt x="1" y="3042"/>
                  </a:cubicBezTo>
                  <a:lnTo>
                    <a:pt x="1" y="11341"/>
                  </a:lnTo>
                  <a:cubicBezTo>
                    <a:pt x="1" y="11546"/>
                    <a:pt x="168" y="11709"/>
                    <a:pt x="367" y="11709"/>
                  </a:cubicBezTo>
                  <a:lnTo>
                    <a:pt x="13608" y="11709"/>
                  </a:lnTo>
                  <a:cubicBezTo>
                    <a:pt x="13813" y="11709"/>
                    <a:pt x="13976" y="11546"/>
                    <a:pt x="13976" y="11341"/>
                  </a:cubicBezTo>
                  <a:lnTo>
                    <a:pt x="13976" y="10980"/>
                  </a:lnTo>
                  <a:cubicBezTo>
                    <a:pt x="13976" y="10779"/>
                    <a:pt x="13813" y="10612"/>
                    <a:pt x="13608" y="10612"/>
                  </a:cubicBezTo>
                  <a:lnTo>
                    <a:pt x="11998" y="10612"/>
                  </a:lnTo>
                  <a:cubicBezTo>
                    <a:pt x="12129" y="10528"/>
                    <a:pt x="12255" y="10423"/>
                    <a:pt x="12370" y="10307"/>
                  </a:cubicBezTo>
                  <a:cubicBezTo>
                    <a:pt x="12826" y="9857"/>
                    <a:pt x="13073" y="9254"/>
                    <a:pt x="13073" y="8613"/>
                  </a:cubicBezTo>
                  <a:cubicBezTo>
                    <a:pt x="13073" y="7968"/>
                    <a:pt x="12826" y="7365"/>
                    <a:pt x="12370" y="6913"/>
                  </a:cubicBezTo>
                  <a:cubicBezTo>
                    <a:pt x="12208" y="6751"/>
                    <a:pt x="12029" y="6620"/>
                    <a:pt x="11840" y="6510"/>
                  </a:cubicBezTo>
                  <a:lnTo>
                    <a:pt x="11840" y="5707"/>
                  </a:lnTo>
                  <a:cubicBezTo>
                    <a:pt x="11840" y="5598"/>
                    <a:pt x="11751" y="5508"/>
                    <a:pt x="11641" y="5508"/>
                  </a:cubicBezTo>
                  <a:cubicBezTo>
                    <a:pt x="11531" y="5508"/>
                    <a:pt x="11441" y="5598"/>
                    <a:pt x="11441" y="5707"/>
                  </a:cubicBezTo>
                  <a:lnTo>
                    <a:pt x="11441" y="6337"/>
                  </a:lnTo>
                  <a:cubicBezTo>
                    <a:pt x="11191" y="6252"/>
                    <a:pt x="10930" y="6210"/>
                    <a:pt x="10670" y="6210"/>
                  </a:cubicBezTo>
                  <a:cubicBezTo>
                    <a:pt x="10364" y="6210"/>
                    <a:pt x="10059" y="6268"/>
                    <a:pt x="9773" y="6384"/>
                  </a:cubicBezTo>
                  <a:lnTo>
                    <a:pt x="9773" y="3939"/>
                  </a:lnTo>
                  <a:cubicBezTo>
                    <a:pt x="9773" y="3913"/>
                    <a:pt x="9794" y="3892"/>
                    <a:pt x="9821" y="3892"/>
                  </a:cubicBezTo>
                  <a:lnTo>
                    <a:pt x="11395" y="3892"/>
                  </a:lnTo>
                  <a:cubicBezTo>
                    <a:pt x="11421" y="3892"/>
                    <a:pt x="11441" y="3913"/>
                    <a:pt x="11441" y="3939"/>
                  </a:cubicBezTo>
                  <a:lnTo>
                    <a:pt x="11441" y="4433"/>
                  </a:lnTo>
                  <a:cubicBezTo>
                    <a:pt x="11441" y="4542"/>
                    <a:pt x="11531" y="4632"/>
                    <a:pt x="11641" y="4632"/>
                  </a:cubicBezTo>
                  <a:cubicBezTo>
                    <a:pt x="11751" y="4632"/>
                    <a:pt x="11840" y="4542"/>
                    <a:pt x="11840" y="4433"/>
                  </a:cubicBezTo>
                  <a:lnTo>
                    <a:pt x="11840" y="3939"/>
                  </a:lnTo>
                  <a:cubicBezTo>
                    <a:pt x="11840" y="3693"/>
                    <a:pt x="11641" y="3494"/>
                    <a:pt x="11395" y="3494"/>
                  </a:cubicBezTo>
                  <a:lnTo>
                    <a:pt x="9821" y="3494"/>
                  </a:lnTo>
                  <a:cubicBezTo>
                    <a:pt x="9574" y="3494"/>
                    <a:pt x="9375" y="3693"/>
                    <a:pt x="9375" y="3939"/>
                  </a:cubicBezTo>
                  <a:lnTo>
                    <a:pt x="9375" y="6593"/>
                  </a:lnTo>
                  <a:cubicBezTo>
                    <a:pt x="9233" y="6683"/>
                    <a:pt x="9097" y="6787"/>
                    <a:pt x="8976" y="6913"/>
                  </a:cubicBezTo>
                  <a:cubicBezTo>
                    <a:pt x="8519" y="7365"/>
                    <a:pt x="8274" y="7968"/>
                    <a:pt x="8274" y="8608"/>
                  </a:cubicBezTo>
                  <a:cubicBezTo>
                    <a:pt x="8274" y="9254"/>
                    <a:pt x="8519" y="9857"/>
                    <a:pt x="8976" y="10307"/>
                  </a:cubicBezTo>
                  <a:cubicBezTo>
                    <a:pt x="9092" y="10423"/>
                    <a:pt x="9212" y="10528"/>
                    <a:pt x="9349" y="10612"/>
                  </a:cubicBezTo>
                  <a:lnTo>
                    <a:pt x="8090" y="10612"/>
                  </a:lnTo>
                  <a:lnTo>
                    <a:pt x="8090" y="5744"/>
                  </a:lnTo>
                  <a:cubicBezTo>
                    <a:pt x="8090" y="5497"/>
                    <a:pt x="7890" y="5298"/>
                    <a:pt x="7644" y="5298"/>
                  </a:cubicBezTo>
                  <a:lnTo>
                    <a:pt x="6070" y="5298"/>
                  </a:lnTo>
                  <a:cubicBezTo>
                    <a:pt x="5824" y="5298"/>
                    <a:pt x="5623" y="5497"/>
                    <a:pt x="5623" y="5744"/>
                  </a:cubicBezTo>
                  <a:lnTo>
                    <a:pt x="5623" y="10612"/>
                  </a:lnTo>
                  <a:lnTo>
                    <a:pt x="4339" y="10612"/>
                  </a:lnTo>
                  <a:lnTo>
                    <a:pt x="4339" y="7385"/>
                  </a:lnTo>
                  <a:cubicBezTo>
                    <a:pt x="4339" y="7140"/>
                    <a:pt x="4139" y="6940"/>
                    <a:pt x="3892" y="6940"/>
                  </a:cubicBezTo>
                  <a:lnTo>
                    <a:pt x="2319" y="6940"/>
                  </a:lnTo>
                  <a:cubicBezTo>
                    <a:pt x="2073" y="6940"/>
                    <a:pt x="1873" y="7140"/>
                    <a:pt x="1873" y="7385"/>
                  </a:cubicBezTo>
                  <a:lnTo>
                    <a:pt x="1873" y="10612"/>
                  </a:lnTo>
                  <a:lnTo>
                    <a:pt x="1049" y="10612"/>
                  </a:lnTo>
                  <a:lnTo>
                    <a:pt x="1049" y="366"/>
                  </a:lnTo>
                  <a:cubicBezTo>
                    <a:pt x="1049" y="167"/>
                    <a:pt x="887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3482427" y="3074474"/>
              <a:ext cx="40541" cy="73981"/>
            </a:xfrm>
            <a:custGeom>
              <a:avLst/>
              <a:gdLst/>
              <a:ahLst/>
              <a:cxnLst/>
              <a:rect l="l" t="t" r="r" b="b"/>
              <a:pathLst>
                <a:path w="1570" h="2865" extrusionOk="0">
                  <a:moveTo>
                    <a:pt x="751" y="504"/>
                  </a:moveTo>
                  <a:lnTo>
                    <a:pt x="751" y="1139"/>
                  </a:lnTo>
                  <a:cubicBezTo>
                    <a:pt x="562" y="1071"/>
                    <a:pt x="415" y="998"/>
                    <a:pt x="415" y="798"/>
                  </a:cubicBezTo>
                  <a:cubicBezTo>
                    <a:pt x="415" y="614"/>
                    <a:pt x="557" y="526"/>
                    <a:pt x="751" y="504"/>
                  </a:cubicBezTo>
                  <a:close/>
                  <a:moveTo>
                    <a:pt x="914" y="1596"/>
                  </a:moveTo>
                  <a:cubicBezTo>
                    <a:pt x="1088" y="1669"/>
                    <a:pt x="1223" y="1763"/>
                    <a:pt x="1223" y="1984"/>
                  </a:cubicBezTo>
                  <a:cubicBezTo>
                    <a:pt x="1223" y="2183"/>
                    <a:pt x="1103" y="2298"/>
                    <a:pt x="914" y="2330"/>
                  </a:cubicBezTo>
                  <a:lnTo>
                    <a:pt x="914" y="1596"/>
                  </a:lnTo>
                  <a:close/>
                  <a:moveTo>
                    <a:pt x="829" y="1"/>
                  </a:moveTo>
                  <a:cubicBezTo>
                    <a:pt x="773" y="1"/>
                    <a:pt x="730" y="37"/>
                    <a:pt x="730" y="79"/>
                  </a:cubicBezTo>
                  <a:lnTo>
                    <a:pt x="730" y="185"/>
                  </a:lnTo>
                  <a:cubicBezTo>
                    <a:pt x="400" y="216"/>
                    <a:pt x="64" y="389"/>
                    <a:pt x="64" y="829"/>
                  </a:cubicBezTo>
                  <a:cubicBezTo>
                    <a:pt x="64" y="1281"/>
                    <a:pt x="415" y="1407"/>
                    <a:pt x="730" y="1517"/>
                  </a:cubicBezTo>
                  <a:lnTo>
                    <a:pt x="730" y="2340"/>
                  </a:lnTo>
                  <a:cubicBezTo>
                    <a:pt x="374" y="2309"/>
                    <a:pt x="279" y="2068"/>
                    <a:pt x="163" y="2068"/>
                  </a:cubicBezTo>
                  <a:cubicBezTo>
                    <a:pt x="74" y="2068"/>
                    <a:pt x="1" y="2183"/>
                    <a:pt x="1" y="2267"/>
                  </a:cubicBezTo>
                  <a:cubicBezTo>
                    <a:pt x="1" y="2434"/>
                    <a:pt x="294" y="2671"/>
                    <a:pt x="730" y="2676"/>
                  </a:cubicBezTo>
                  <a:lnTo>
                    <a:pt x="730" y="2786"/>
                  </a:lnTo>
                  <a:cubicBezTo>
                    <a:pt x="730" y="2828"/>
                    <a:pt x="773" y="2865"/>
                    <a:pt x="829" y="2865"/>
                  </a:cubicBezTo>
                  <a:cubicBezTo>
                    <a:pt x="882" y="2865"/>
                    <a:pt x="935" y="2828"/>
                    <a:pt x="935" y="2786"/>
                  </a:cubicBezTo>
                  <a:lnTo>
                    <a:pt x="935" y="2666"/>
                  </a:lnTo>
                  <a:cubicBezTo>
                    <a:pt x="1313" y="2613"/>
                    <a:pt x="1570" y="2376"/>
                    <a:pt x="1570" y="1947"/>
                  </a:cubicBezTo>
                  <a:cubicBezTo>
                    <a:pt x="1570" y="1470"/>
                    <a:pt x="1239" y="1318"/>
                    <a:pt x="935" y="1207"/>
                  </a:cubicBezTo>
                  <a:lnTo>
                    <a:pt x="935" y="494"/>
                  </a:lnTo>
                  <a:cubicBezTo>
                    <a:pt x="1182" y="514"/>
                    <a:pt x="1270" y="625"/>
                    <a:pt x="1354" y="625"/>
                  </a:cubicBezTo>
                  <a:cubicBezTo>
                    <a:pt x="1459" y="625"/>
                    <a:pt x="1507" y="494"/>
                    <a:pt x="1507" y="425"/>
                  </a:cubicBezTo>
                  <a:cubicBezTo>
                    <a:pt x="1507" y="258"/>
                    <a:pt x="1171" y="185"/>
                    <a:pt x="935" y="173"/>
                  </a:cubicBezTo>
                  <a:lnTo>
                    <a:pt x="935" y="79"/>
                  </a:lnTo>
                  <a:cubicBezTo>
                    <a:pt x="935" y="37"/>
                    <a:pt x="882" y="1"/>
                    <a:pt x="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70"/>
          <p:cNvGrpSpPr/>
          <p:nvPr/>
        </p:nvGrpSpPr>
        <p:grpSpPr>
          <a:xfrm>
            <a:off x="916262" y="2032220"/>
            <a:ext cx="360895" cy="254765"/>
            <a:chOff x="2446712" y="2875021"/>
            <a:chExt cx="360895" cy="254765"/>
          </a:xfrm>
        </p:grpSpPr>
        <p:sp>
          <p:nvSpPr>
            <p:cNvPr id="945" name="Google Shape;945;p70"/>
            <p:cNvSpPr/>
            <p:nvPr/>
          </p:nvSpPr>
          <p:spPr>
            <a:xfrm>
              <a:off x="2446712" y="2928990"/>
              <a:ext cx="360895" cy="200796"/>
            </a:xfrm>
            <a:custGeom>
              <a:avLst/>
              <a:gdLst/>
              <a:ahLst/>
              <a:cxnLst/>
              <a:rect l="l" t="t" r="r" b="b"/>
              <a:pathLst>
                <a:path w="13976" h="7776" extrusionOk="0">
                  <a:moveTo>
                    <a:pt x="1972" y="400"/>
                  </a:moveTo>
                  <a:lnTo>
                    <a:pt x="1972" y="7371"/>
                  </a:lnTo>
                  <a:lnTo>
                    <a:pt x="551" y="7371"/>
                  </a:lnTo>
                  <a:cubicBezTo>
                    <a:pt x="473" y="7371"/>
                    <a:pt x="405" y="7303"/>
                    <a:pt x="405" y="7224"/>
                  </a:cubicBezTo>
                  <a:lnTo>
                    <a:pt x="405" y="551"/>
                  </a:lnTo>
                  <a:cubicBezTo>
                    <a:pt x="405" y="468"/>
                    <a:pt x="473" y="400"/>
                    <a:pt x="551" y="400"/>
                  </a:cubicBezTo>
                  <a:close/>
                  <a:moveTo>
                    <a:pt x="551" y="1"/>
                  </a:moveTo>
                  <a:cubicBezTo>
                    <a:pt x="248" y="1"/>
                    <a:pt x="1" y="248"/>
                    <a:pt x="1" y="551"/>
                  </a:cubicBezTo>
                  <a:lnTo>
                    <a:pt x="1" y="7224"/>
                  </a:lnTo>
                  <a:cubicBezTo>
                    <a:pt x="1" y="7523"/>
                    <a:pt x="248" y="7775"/>
                    <a:pt x="551" y="7775"/>
                  </a:cubicBezTo>
                  <a:lnTo>
                    <a:pt x="13424" y="7775"/>
                  </a:lnTo>
                  <a:cubicBezTo>
                    <a:pt x="13729" y="7775"/>
                    <a:pt x="13976" y="7523"/>
                    <a:pt x="13976" y="7224"/>
                  </a:cubicBezTo>
                  <a:lnTo>
                    <a:pt x="13976" y="551"/>
                  </a:lnTo>
                  <a:cubicBezTo>
                    <a:pt x="13976" y="405"/>
                    <a:pt x="13918" y="263"/>
                    <a:pt x="13818" y="158"/>
                  </a:cubicBezTo>
                  <a:cubicBezTo>
                    <a:pt x="13713" y="59"/>
                    <a:pt x="13572" y="1"/>
                    <a:pt x="13424" y="1"/>
                  </a:cubicBezTo>
                  <a:lnTo>
                    <a:pt x="13278" y="1"/>
                  </a:lnTo>
                  <a:cubicBezTo>
                    <a:pt x="13162" y="1"/>
                    <a:pt x="13073" y="90"/>
                    <a:pt x="13073" y="200"/>
                  </a:cubicBezTo>
                  <a:cubicBezTo>
                    <a:pt x="13073" y="311"/>
                    <a:pt x="13162" y="400"/>
                    <a:pt x="13278" y="400"/>
                  </a:cubicBezTo>
                  <a:lnTo>
                    <a:pt x="13424" y="400"/>
                  </a:lnTo>
                  <a:cubicBezTo>
                    <a:pt x="13467" y="400"/>
                    <a:pt x="13504" y="415"/>
                    <a:pt x="13530" y="446"/>
                  </a:cubicBezTo>
                  <a:cubicBezTo>
                    <a:pt x="13561" y="473"/>
                    <a:pt x="13572" y="509"/>
                    <a:pt x="13572" y="551"/>
                  </a:cubicBezTo>
                  <a:lnTo>
                    <a:pt x="13572" y="7224"/>
                  </a:lnTo>
                  <a:cubicBezTo>
                    <a:pt x="13572" y="7303"/>
                    <a:pt x="13509" y="7371"/>
                    <a:pt x="13424" y="7371"/>
                  </a:cubicBezTo>
                  <a:lnTo>
                    <a:pt x="2377" y="7371"/>
                  </a:lnTo>
                  <a:lnTo>
                    <a:pt x="2377" y="400"/>
                  </a:lnTo>
                  <a:lnTo>
                    <a:pt x="10005" y="400"/>
                  </a:lnTo>
                  <a:cubicBezTo>
                    <a:pt x="10114" y="400"/>
                    <a:pt x="10204" y="311"/>
                    <a:pt x="10204" y="200"/>
                  </a:cubicBezTo>
                  <a:cubicBezTo>
                    <a:pt x="10204" y="90"/>
                    <a:pt x="10114" y="1"/>
                    <a:pt x="10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0"/>
            <p:cNvSpPr/>
            <p:nvPr/>
          </p:nvSpPr>
          <p:spPr>
            <a:xfrm>
              <a:off x="2670903" y="3085320"/>
              <a:ext cx="114626" cy="10458"/>
            </a:xfrm>
            <a:custGeom>
              <a:avLst/>
              <a:gdLst/>
              <a:ahLst/>
              <a:cxnLst/>
              <a:rect l="l" t="t" r="r" b="b"/>
              <a:pathLst>
                <a:path w="4439" h="405" extrusionOk="0">
                  <a:moveTo>
                    <a:pt x="200" y="0"/>
                  </a:moveTo>
                  <a:cubicBezTo>
                    <a:pt x="89" y="0"/>
                    <a:pt x="1" y="94"/>
                    <a:pt x="1" y="205"/>
                  </a:cubicBezTo>
                  <a:cubicBezTo>
                    <a:pt x="1" y="315"/>
                    <a:pt x="89" y="404"/>
                    <a:pt x="200" y="404"/>
                  </a:cubicBezTo>
                  <a:lnTo>
                    <a:pt x="4234" y="404"/>
                  </a:lnTo>
                  <a:cubicBezTo>
                    <a:pt x="4344" y="404"/>
                    <a:pt x="4439" y="315"/>
                    <a:pt x="4439" y="205"/>
                  </a:cubicBezTo>
                  <a:cubicBezTo>
                    <a:pt x="4439" y="94"/>
                    <a:pt x="4344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0"/>
            <p:cNvSpPr/>
            <p:nvPr/>
          </p:nvSpPr>
          <p:spPr>
            <a:xfrm>
              <a:off x="2517130" y="3085320"/>
              <a:ext cx="105691" cy="10458"/>
            </a:xfrm>
            <a:custGeom>
              <a:avLst/>
              <a:gdLst/>
              <a:ahLst/>
              <a:cxnLst/>
              <a:rect l="l" t="t" r="r" b="b"/>
              <a:pathLst>
                <a:path w="4093" h="405" extrusionOk="0">
                  <a:moveTo>
                    <a:pt x="201" y="0"/>
                  </a:moveTo>
                  <a:cubicBezTo>
                    <a:pt x="90" y="0"/>
                    <a:pt x="1" y="94"/>
                    <a:pt x="1" y="205"/>
                  </a:cubicBezTo>
                  <a:cubicBezTo>
                    <a:pt x="1" y="315"/>
                    <a:pt x="90" y="404"/>
                    <a:pt x="201" y="404"/>
                  </a:cubicBezTo>
                  <a:lnTo>
                    <a:pt x="3894" y="404"/>
                  </a:lnTo>
                  <a:cubicBezTo>
                    <a:pt x="4004" y="404"/>
                    <a:pt x="4093" y="315"/>
                    <a:pt x="4093" y="205"/>
                  </a:cubicBezTo>
                  <a:cubicBezTo>
                    <a:pt x="4093" y="94"/>
                    <a:pt x="4004" y="0"/>
                    <a:pt x="3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>
              <a:off x="2627418" y="2875021"/>
              <a:ext cx="165574" cy="231731"/>
            </a:xfrm>
            <a:custGeom>
              <a:avLst/>
              <a:gdLst/>
              <a:ahLst/>
              <a:cxnLst/>
              <a:rect l="l" t="t" r="r" b="b"/>
              <a:pathLst>
                <a:path w="6412" h="8974" extrusionOk="0">
                  <a:moveTo>
                    <a:pt x="5750" y="413"/>
                  </a:moveTo>
                  <a:lnTo>
                    <a:pt x="5986" y="575"/>
                  </a:lnTo>
                  <a:lnTo>
                    <a:pt x="5656" y="1057"/>
                  </a:lnTo>
                  <a:lnTo>
                    <a:pt x="5424" y="895"/>
                  </a:lnTo>
                  <a:lnTo>
                    <a:pt x="5750" y="413"/>
                  </a:lnTo>
                  <a:close/>
                  <a:moveTo>
                    <a:pt x="4910" y="1059"/>
                  </a:moveTo>
                  <a:cubicBezTo>
                    <a:pt x="4932" y="1059"/>
                    <a:pt x="4954" y="1065"/>
                    <a:pt x="4973" y="1079"/>
                  </a:cubicBezTo>
                  <a:lnTo>
                    <a:pt x="5644" y="1534"/>
                  </a:lnTo>
                  <a:cubicBezTo>
                    <a:pt x="5697" y="1566"/>
                    <a:pt x="5707" y="1640"/>
                    <a:pt x="5676" y="1687"/>
                  </a:cubicBezTo>
                  <a:lnTo>
                    <a:pt x="5419" y="2059"/>
                  </a:lnTo>
                  <a:lnTo>
                    <a:pt x="4564" y="1483"/>
                  </a:lnTo>
                  <a:lnTo>
                    <a:pt x="4816" y="1110"/>
                  </a:lnTo>
                  <a:cubicBezTo>
                    <a:pt x="4839" y="1077"/>
                    <a:pt x="4874" y="1059"/>
                    <a:pt x="4910" y="1059"/>
                  </a:cubicBezTo>
                  <a:close/>
                  <a:moveTo>
                    <a:pt x="4339" y="1813"/>
                  </a:moveTo>
                  <a:lnTo>
                    <a:pt x="5194" y="2395"/>
                  </a:lnTo>
                  <a:lnTo>
                    <a:pt x="5026" y="2641"/>
                  </a:lnTo>
                  <a:lnTo>
                    <a:pt x="4171" y="2064"/>
                  </a:lnTo>
                  <a:lnTo>
                    <a:pt x="4339" y="1813"/>
                  </a:lnTo>
                  <a:close/>
                  <a:moveTo>
                    <a:pt x="3945" y="2395"/>
                  </a:moveTo>
                  <a:lnTo>
                    <a:pt x="4801" y="2977"/>
                  </a:lnTo>
                  <a:lnTo>
                    <a:pt x="1894" y="7274"/>
                  </a:lnTo>
                  <a:lnTo>
                    <a:pt x="1034" y="6696"/>
                  </a:lnTo>
                  <a:lnTo>
                    <a:pt x="3945" y="2395"/>
                  </a:lnTo>
                  <a:close/>
                  <a:moveTo>
                    <a:pt x="877" y="7074"/>
                  </a:moveTo>
                  <a:lnTo>
                    <a:pt x="1600" y="7567"/>
                  </a:lnTo>
                  <a:lnTo>
                    <a:pt x="504" y="8401"/>
                  </a:lnTo>
                  <a:lnTo>
                    <a:pt x="877" y="7074"/>
                  </a:lnTo>
                  <a:close/>
                  <a:moveTo>
                    <a:pt x="5744" y="0"/>
                  </a:moveTo>
                  <a:cubicBezTo>
                    <a:pt x="5719" y="0"/>
                    <a:pt x="5695" y="3"/>
                    <a:pt x="5671" y="8"/>
                  </a:cubicBezTo>
                  <a:cubicBezTo>
                    <a:pt x="5571" y="24"/>
                    <a:pt x="5487" y="81"/>
                    <a:pt x="5430" y="166"/>
                  </a:cubicBezTo>
                  <a:lnTo>
                    <a:pt x="5078" y="685"/>
                  </a:lnTo>
                  <a:cubicBezTo>
                    <a:pt x="5023" y="666"/>
                    <a:pt x="4967" y="657"/>
                    <a:pt x="4911" y="657"/>
                  </a:cubicBezTo>
                  <a:cubicBezTo>
                    <a:pt x="4745" y="657"/>
                    <a:pt x="4582" y="735"/>
                    <a:pt x="4480" y="885"/>
                  </a:cubicBezTo>
                  <a:lnTo>
                    <a:pt x="588" y="6638"/>
                  </a:lnTo>
                  <a:cubicBezTo>
                    <a:pt x="583" y="6650"/>
                    <a:pt x="577" y="6655"/>
                    <a:pt x="577" y="6660"/>
                  </a:cubicBezTo>
                  <a:cubicBezTo>
                    <a:pt x="572" y="6665"/>
                    <a:pt x="572" y="6665"/>
                    <a:pt x="572" y="6670"/>
                  </a:cubicBezTo>
                  <a:cubicBezTo>
                    <a:pt x="567" y="6676"/>
                    <a:pt x="567" y="6686"/>
                    <a:pt x="562" y="6696"/>
                  </a:cubicBezTo>
                  <a:lnTo>
                    <a:pt x="37" y="8596"/>
                  </a:lnTo>
                  <a:cubicBezTo>
                    <a:pt x="0" y="8716"/>
                    <a:pt x="48" y="8848"/>
                    <a:pt x="153" y="8921"/>
                  </a:cubicBezTo>
                  <a:cubicBezTo>
                    <a:pt x="206" y="8952"/>
                    <a:pt x="262" y="8974"/>
                    <a:pt x="320" y="8974"/>
                  </a:cubicBezTo>
                  <a:cubicBezTo>
                    <a:pt x="383" y="8974"/>
                    <a:pt x="451" y="8952"/>
                    <a:pt x="504" y="8911"/>
                  </a:cubicBezTo>
                  <a:lnTo>
                    <a:pt x="2068" y="7715"/>
                  </a:lnTo>
                  <a:cubicBezTo>
                    <a:pt x="2078" y="7708"/>
                    <a:pt x="2083" y="7703"/>
                    <a:pt x="2088" y="7693"/>
                  </a:cubicBezTo>
                  <a:cubicBezTo>
                    <a:pt x="2094" y="7693"/>
                    <a:pt x="2094" y="7693"/>
                    <a:pt x="2099" y="7688"/>
                  </a:cubicBezTo>
                  <a:cubicBezTo>
                    <a:pt x="2099" y="7683"/>
                    <a:pt x="2104" y="7677"/>
                    <a:pt x="2109" y="7672"/>
                  </a:cubicBezTo>
                  <a:lnTo>
                    <a:pt x="2114" y="7667"/>
                  </a:lnTo>
                  <a:lnTo>
                    <a:pt x="5247" y="3035"/>
                  </a:lnTo>
                  <a:lnTo>
                    <a:pt x="5361" y="2868"/>
                  </a:lnTo>
                  <a:lnTo>
                    <a:pt x="5619" y="3040"/>
                  </a:lnTo>
                  <a:lnTo>
                    <a:pt x="3983" y="5459"/>
                  </a:lnTo>
                  <a:cubicBezTo>
                    <a:pt x="3920" y="5553"/>
                    <a:pt x="3940" y="5679"/>
                    <a:pt x="4034" y="5737"/>
                  </a:cubicBezTo>
                  <a:cubicBezTo>
                    <a:pt x="4071" y="5763"/>
                    <a:pt x="4108" y="5773"/>
                    <a:pt x="4150" y="5773"/>
                  </a:cubicBezTo>
                  <a:cubicBezTo>
                    <a:pt x="4213" y="5773"/>
                    <a:pt x="4276" y="5742"/>
                    <a:pt x="4312" y="5684"/>
                  </a:cubicBezTo>
                  <a:lnTo>
                    <a:pt x="5970" y="3234"/>
                  </a:lnTo>
                  <a:cubicBezTo>
                    <a:pt x="6085" y="3067"/>
                    <a:pt x="6038" y="2841"/>
                    <a:pt x="5876" y="2725"/>
                  </a:cubicBezTo>
                  <a:lnTo>
                    <a:pt x="5588" y="2531"/>
                  </a:lnTo>
                  <a:lnTo>
                    <a:pt x="6007" y="1912"/>
                  </a:lnTo>
                  <a:cubicBezTo>
                    <a:pt x="6138" y="1723"/>
                    <a:pt x="6117" y="1471"/>
                    <a:pt x="5981" y="1299"/>
                  </a:cubicBezTo>
                  <a:lnTo>
                    <a:pt x="6337" y="774"/>
                  </a:lnTo>
                  <a:cubicBezTo>
                    <a:pt x="6390" y="690"/>
                    <a:pt x="6411" y="590"/>
                    <a:pt x="6390" y="496"/>
                  </a:cubicBezTo>
                  <a:cubicBezTo>
                    <a:pt x="6375" y="396"/>
                    <a:pt x="6317" y="312"/>
                    <a:pt x="6237" y="260"/>
                  </a:cubicBezTo>
                  <a:lnTo>
                    <a:pt x="5949" y="66"/>
                  </a:lnTo>
                  <a:cubicBezTo>
                    <a:pt x="5886" y="23"/>
                    <a:pt x="5815" y="0"/>
                    <a:pt x="5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2701245" y="3051182"/>
              <a:ext cx="84285" cy="10458"/>
            </a:xfrm>
            <a:custGeom>
              <a:avLst/>
              <a:gdLst/>
              <a:ahLst/>
              <a:cxnLst/>
              <a:rect l="l" t="t" r="r" b="b"/>
              <a:pathLst>
                <a:path w="3264" h="405" extrusionOk="0">
                  <a:moveTo>
                    <a:pt x="199" y="0"/>
                  </a:moveTo>
                  <a:cubicBezTo>
                    <a:pt x="90" y="0"/>
                    <a:pt x="0" y="89"/>
                    <a:pt x="0" y="200"/>
                  </a:cubicBezTo>
                  <a:cubicBezTo>
                    <a:pt x="0" y="310"/>
                    <a:pt x="90" y="404"/>
                    <a:pt x="199" y="404"/>
                  </a:cubicBezTo>
                  <a:lnTo>
                    <a:pt x="3059" y="404"/>
                  </a:lnTo>
                  <a:cubicBezTo>
                    <a:pt x="3169" y="404"/>
                    <a:pt x="3264" y="310"/>
                    <a:pt x="3264" y="200"/>
                  </a:cubicBezTo>
                  <a:cubicBezTo>
                    <a:pt x="3264" y="89"/>
                    <a:pt x="3169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2517130" y="3051182"/>
              <a:ext cx="113180" cy="10458"/>
            </a:xfrm>
            <a:custGeom>
              <a:avLst/>
              <a:gdLst/>
              <a:ahLst/>
              <a:cxnLst/>
              <a:rect l="l" t="t" r="r" b="b"/>
              <a:pathLst>
                <a:path w="4383" h="405" extrusionOk="0">
                  <a:moveTo>
                    <a:pt x="201" y="0"/>
                  </a:moveTo>
                  <a:cubicBezTo>
                    <a:pt x="90" y="0"/>
                    <a:pt x="1" y="89"/>
                    <a:pt x="1" y="200"/>
                  </a:cubicBezTo>
                  <a:cubicBezTo>
                    <a:pt x="1" y="310"/>
                    <a:pt x="90" y="404"/>
                    <a:pt x="201" y="404"/>
                  </a:cubicBezTo>
                  <a:lnTo>
                    <a:pt x="4177" y="404"/>
                  </a:lnTo>
                  <a:cubicBezTo>
                    <a:pt x="4288" y="404"/>
                    <a:pt x="4382" y="310"/>
                    <a:pt x="4382" y="200"/>
                  </a:cubicBezTo>
                  <a:cubicBezTo>
                    <a:pt x="4382" y="89"/>
                    <a:pt x="4288" y="0"/>
                    <a:pt x="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2522295" y="2952437"/>
              <a:ext cx="44182" cy="80618"/>
            </a:xfrm>
            <a:custGeom>
              <a:avLst/>
              <a:gdLst/>
              <a:ahLst/>
              <a:cxnLst/>
              <a:rect l="l" t="t" r="r" b="b"/>
              <a:pathLst>
                <a:path w="1711" h="3122" extrusionOk="0">
                  <a:moveTo>
                    <a:pt x="814" y="546"/>
                  </a:moveTo>
                  <a:lnTo>
                    <a:pt x="814" y="1238"/>
                  </a:lnTo>
                  <a:cubicBezTo>
                    <a:pt x="614" y="1165"/>
                    <a:pt x="452" y="1086"/>
                    <a:pt x="452" y="865"/>
                  </a:cubicBezTo>
                  <a:cubicBezTo>
                    <a:pt x="452" y="672"/>
                    <a:pt x="604" y="572"/>
                    <a:pt x="814" y="546"/>
                  </a:cubicBezTo>
                  <a:close/>
                  <a:moveTo>
                    <a:pt x="992" y="1737"/>
                  </a:moveTo>
                  <a:cubicBezTo>
                    <a:pt x="1181" y="1815"/>
                    <a:pt x="1328" y="1920"/>
                    <a:pt x="1328" y="2161"/>
                  </a:cubicBezTo>
                  <a:cubicBezTo>
                    <a:pt x="1328" y="2376"/>
                    <a:pt x="1197" y="2497"/>
                    <a:pt x="992" y="2539"/>
                  </a:cubicBezTo>
                  <a:lnTo>
                    <a:pt x="992" y="1737"/>
                  </a:lnTo>
                  <a:close/>
                  <a:moveTo>
                    <a:pt x="902" y="1"/>
                  </a:moveTo>
                  <a:cubicBezTo>
                    <a:pt x="839" y="1"/>
                    <a:pt x="793" y="42"/>
                    <a:pt x="793" y="90"/>
                  </a:cubicBezTo>
                  <a:lnTo>
                    <a:pt x="793" y="199"/>
                  </a:lnTo>
                  <a:cubicBezTo>
                    <a:pt x="430" y="236"/>
                    <a:pt x="69" y="425"/>
                    <a:pt x="69" y="908"/>
                  </a:cubicBezTo>
                  <a:cubicBezTo>
                    <a:pt x="69" y="1390"/>
                    <a:pt x="452" y="1526"/>
                    <a:pt x="793" y="1652"/>
                  </a:cubicBezTo>
                  <a:lnTo>
                    <a:pt x="793" y="2545"/>
                  </a:lnTo>
                  <a:cubicBezTo>
                    <a:pt x="405" y="2513"/>
                    <a:pt x="299" y="2250"/>
                    <a:pt x="173" y="2250"/>
                  </a:cubicBezTo>
                  <a:cubicBezTo>
                    <a:pt x="79" y="2250"/>
                    <a:pt x="1" y="2371"/>
                    <a:pt x="1" y="2466"/>
                  </a:cubicBezTo>
                  <a:cubicBezTo>
                    <a:pt x="1" y="2649"/>
                    <a:pt x="321" y="2906"/>
                    <a:pt x="793" y="2911"/>
                  </a:cubicBezTo>
                  <a:lnTo>
                    <a:pt x="793" y="3032"/>
                  </a:lnTo>
                  <a:cubicBezTo>
                    <a:pt x="793" y="3080"/>
                    <a:pt x="839" y="3122"/>
                    <a:pt x="902" y="3122"/>
                  </a:cubicBezTo>
                  <a:cubicBezTo>
                    <a:pt x="960" y="3122"/>
                    <a:pt x="1018" y="3080"/>
                    <a:pt x="1018" y="3032"/>
                  </a:cubicBezTo>
                  <a:lnTo>
                    <a:pt x="1018" y="2901"/>
                  </a:lnTo>
                  <a:cubicBezTo>
                    <a:pt x="1427" y="2843"/>
                    <a:pt x="1711" y="2587"/>
                    <a:pt x="1711" y="2119"/>
                  </a:cubicBezTo>
                  <a:cubicBezTo>
                    <a:pt x="1711" y="1601"/>
                    <a:pt x="1349" y="1432"/>
                    <a:pt x="1018" y="1311"/>
                  </a:cubicBezTo>
                  <a:lnTo>
                    <a:pt x="1018" y="541"/>
                  </a:lnTo>
                  <a:cubicBezTo>
                    <a:pt x="1280" y="562"/>
                    <a:pt x="1381" y="682"/>
                    <a:pt x="1475" y="682"/>
                  </a:cubicBezTo>
                  <a:cubicBezTo>
                    <a:pt x="1585" y="682"/>
                    <a:pt x="1643" y="536"/>
                    <a:pt x="1643" y="461"/>
                  </a:cubicBezTo>
                  <a:cubicBezTo>
                    <a:pt x="1643" y="279"/>
                    <a:pt x="1275" y="199"/>
                    <a:pt x="1018" y="189"/>
                  </a:cubicBezTo>
                  <a:lnTo>
                    <a:pt x="1018" y="90"/>
                  </a:lnTo>
                  <a:cubicBezTo>
                    <a:pt x="1018" y="42"/>
                    <a:pt x="960" y="1"/>
                    <a:pt x="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89" name="Google Shape;989;p7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Thank you for your interest in tiger conservation and for your commitment to protecting these majestic creatures.</a:t>
            </a:r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Thank You</a:t>
            </a:r>
          </a:p>
        </p:txBody>
      </p:sp>
      <p:sp>
        <p:nvSpPr>
          <p:cNvPr id="991" name="Google Shape;991;p7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7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3" name="Google Shape;993;p73"/>
          <p:cNvPicPr preferRelativeResize="0"/>
          <p:nvPr/>
        </p:nvPicPr>
        <p:blipFill rotWithShape="1">
          <a:blip r:embed="rId3">
            <a:alphaModFix/>
          </a:blip>
          <a:srcRect l="27153" r="16594"/>
          <a:stretch/>
        </p:blipFill>
        <p:spPr>
          <a:xfrm>
            <a:off x="908800" y="1329775"/>
            <a:ext cx="3092400" cy="3092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715099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3349036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1593078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4"/>
          <p:cNvSpPr/>
          <p:nvPr/>
        </p:nvSpPr>
        <p:spPr>
          <a:xfrm>
            <a:off x="2471057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4"/>
          <p:cNvSpPr txBox="1"/>
          <p:nvPr/>
        </p:nvSpPr>
        <p:spPr>
          <a:xfrm>
            <a:off x="5982950" y="4358725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4"/>
          <p:cNvSpPr/>
          <p:nvPr/>
        </p:nvSpPr>
        <p:spPr>
          <a:xfrm>
            <a:off x="891612" y="3139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74"/>
          <p:cNvGrpSpPr/>
          <p:nvPr/>
        </p:nvGrpSpPr>
        <p:grpSpPr>
          <a:xfrm>
            <a:off x="1769400" y="3140115"/>
            <a:ext cx="346056" cy="345674"/>
            <a:chOff x="3303268" y="3817349"/>
            <a:chExt cx="346056" cy="345674"/>
          </a:xfrm>
        </p:grpSpPr>
        <p:sp>
          <p:nvSpPr>
            <p:cNvPr id="1011" name="Google Shape;1011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74"/>
          <p:cNvGrpSpPr/>
          <p:nvPr/>
        </p:nvGrpSpPr>
        <p:grpSpPr>
          <a:xfrm>
            <a:off x="2647379" y="3140115"/>
            <a:ext cx="346056" cy="345674"/>
            <a:chOff x="3752358" y="3817349"/>
            <a:chExt cx="346056" cy="345674"/>
          </a:xfrm>
        </p:grpSpPr>
        <p:sp>
          <p:nvSpPr>
            <p:cNvPr id="1016" name="Google Shape;1016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74"/>
          <p:cNvGrpSpPr/>
          <p:nvPr/>
        </p:nvGrpSpPr>
        <p:grpSpPr>
          <a:xfrm>
            <a:off x="3525374" y="3140115"/>
            <a:ext cx="346024" cy="345674"/>
            <a:chOff x="4201447" y="3817349"/>
            <a:chExt cx="346024" cy="345674"/>
          </a:xfrm>
        </p:grpSpPr>
        <p:sp>
          <p:nvSpPr>
            <p:cNvPr id="1021" name="Google Shape;1021;p7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807189-64D1-66FC-B073-609C931C65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Physical Characteristics</a:t>
            </a:r>
          </a:p>
        </p:txBody>
      </p:sp>
      <p:sp>
        <p:nvSpPr>
          <p:cNvPr id="391" name="Google Shape;391;p46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There are six subspecies of tigers.</a:t>
            </a:r>
          </a:p>
        </p:txBody>
      </p:sp>
      <p:sp>
        <p:nvSpPr>
          <p:cNvPr id="392" name="Google Shape;392;p46"/>
          <p:cNvSpPr txBox="1">
            <a:spLocks noGrp="1"/>
          </p:cNvSpPr>
          <p:nvPr>
            <p:ph type="title" idx="4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have unique stripe patterns.</a:t>
            </a:r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Habitat Range</a:t>
            </a:r>
          </a:p>
        </p:txBody>
      </p:sp>
      <p:sp>
        <p:nvSpPr>
          <p:cNvPr id="395" name="Google Shape;395;p46"/>
          <p:cNvSpPr txBox="1">
            <a:spLocks noGrp="1"/>
          </p:cNvSpPr>
          <p:nvPr>
            <p:ph type="title" idx="7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Found in diverse ecosystems.</a:t>
            </a:r>
          </a:p>
        </p:txBody>
      </p:sp>
      <p:sp>
        <p:nvSpPr>
          <p:cNvPr id="397" name="Google Shape;397;p46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Diet and Behavior</a:t>
            </a:r>
          </a:p>
        </p:txBody>
      </p:sp>
      <p:sp>
        <p:nvSpPr>
          <p:cNvPr id="398" name="Google Shape;398;p46"/>
          <p:cNvSpPr txBox="1">
            <a:spLocks noGrp="1"/>
          </p:cNvSpPr>
          <p:nvPr>
            <p:ph type="title" idx="13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" name="Google Shape;399;p46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Solitary but territorial animals.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Conservation Status</a:t>
            </a:r>
          </a:p>
        </p:txBody>
      </p:sp>
      <p:cxnSp>
        <p:nvCxnSpPr>
          <p:cNvPr id="401" name="Google Shape;401;p4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Habitat and Ecology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Tigers inhabit tropical forests, grasslands, and mangroves, playing crucial roles in their ecosystems.</a:t>
            </a:r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t>Reproduction and Lifespan</a:t>
            </a:r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Breeding Behavior</a:t>
            </a:r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hold symbolic significance across cultures, representing strength and power in mythology.</a:t>
            </a:r>
          </a:p>
        </p:txBody>
      </p:sp>
      <p:sp>
        <p:nvSpPr>
          <p:cNvPr id="426" name="Google Shape;426;p4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Art and Literature</a:t>
            </a:r>
          </a:p>
        </p:txBody>
      </p:sp>
      <p:sp>
        <p:nvSpPr>
          <p:cNvPr id="427" name="Google Shape;427;p4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feature prominently in various art forms and stories.</a:t>
            </a:r>
          </a:p>
        </p:txBody>
      </p:sp>
      <p:sp>
        <p:nvSpPr>
          <p:cNvPr id="428" name="Google Shape;428;p4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Folklore and Myth</a:t>
            </a:r>
          </a:p>
        </p:txBody>
      </p:sp>
      <p:sp>
        <p:nvSpPr>
          <p:cNvPr id="429" name="Google Shape;429;p4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Many cultures have revered tigers in folklore as mystical creatures.</a:t>
            </a:r>
          </a:p>
        </p:txBody>
      </p:sp>
      <p:sp>
        <p:nvSpPr>
          <p:cNvPr id="430" name="Google Shape;430;p4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Conservation Symbols</a:t>
            </a:r>
          </a:p>
        </p:txBody>
      </p:sp>
      <p:sp>
        <p:nvSpPr>
          <p:cNvPr id="431" name="Google Shape;431;p4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Cultural Significance</a:t>
            </a:r>
          </a:p>
        </p:txBody>
      </p:sp>
      <p:sp>
        <p:nvSpPr>
          <p:cNvPr id="435" name="Google Shape;435;p49"/>
          <p:cNvSpPr/>
          <p:nvPr/>
        </p:nvSpPr>
        <p:spPr>
          <a:xfrm>
            <a:off x="88253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360888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6216706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9"/>
          <p:cNvGrpSpPr/>
          <p:nvPr/>
        </p:nvGrpSpPr>
        <p:grpSpPr>
          <a:xfrm>
            <a:off x="6417043" y="1818004"/>
            <a:ext cx="362522" cy="358442"/>
            <a:chOff x="7898849" y="2854777"/>
            <a:chExt cx="362522" cy="358442"/>
          </a:xfrm>
        </p:grpSpPr>
        <p:sp>
          <p:nvSpPr>
            <p:cNvPr id="439" name="Google Shape;439;p49"/>
            <p:cNvSpPr/>
            <p:nvPr/>
          </p:nvSpPr>
          <p:spPr>
            <a:xfrm>
              <a:off x="7898849" y="2854777"/>
              <a:ext cx="362522" cy="358442"/>
            </a:xfrm>
            <a:custGeom>
              <a:avLst/>
              <a:gdLst/>
              <a:ahLst/>
              <a:cxnLst/>
              <a:rect l="l" t="t" r="r" b="b"/>
              <a:pathLst>
                <a:path w="14039" h="13881" extrusionOk="0">
                  <a:moveTo>
                    <a:pt x="7022" y="1576"/>
                  </a:moveTo>
                  <a:cubicBezTo>
                    <a:pt x="7049" y="1576"/>
                    <a:pt x="7075" y="1584"/>
                    <a:pt x="7098" y="1599"/>
                  </a:cubicBezTo>
                  <a:lnTo>
                    <a:pt x="11763" y="4601"/>
                  </a:lnTo>
                  <a:lnTo>
                    <a:pt x="2282" y="4601"/>
                  </a:lnTo>
                  <a:lnTo>
                    <a:pt x="6947" y="1599"/>
                  </a:lnTo>
                  <a:cubicBezTo>
                    <a:pt x="6970" y="1584"/>
                    <a:pt x="6996" y="1576"/>
                    <a:pt x="7022" y="1576"/>
                  </a:cubicBezTo>
                  <a:close/>
                  <a:moveTo>
                    <a:pt x="12240" y="4994"/>
                  </a:moveTo>
                  <a:lnTo>
                    <a:pt x="12240" y="5482"/>
                  </a:lnTo>
                  <a:lnTo>
                    <a:pt x="1805" y="5482"/>
                  </a:lnTo>
                  <a:lnTo>
                    <a:pt x="1805" y="4994"/>
                  </a:lnTo>
                  <a:close/>
                  <a:moveTo>
                    <a:pt x="3736" y="5880"/>
                  </a:moveTo>
                  <a:lnTo>
                    <a:pt x="3736" y="6211"/>
                  </a:lnTo>
                  <a:lnTo>
                    <a:pt x="1805" y="6211"/>
                  </a:lnTo>
                  <a:lnTo>
                    <a:pt x="1805" y="5880"/>
                  </a:lnTo>
                  <a:close/>
                  <a:moveTo>
                    <a:pt x="7986" y="5880"/>
                  </a:moveTo>
                  <a:lnTo>
                    <a:pt x="7986" y="6211"/>
                  </a:lnTo>
                  <a:lnTo>
                    <a:pt x="6059" y="6211"/>
                  </a:lnTo>
                  <a:lnTo>
                    <a:pt x="6059" y="5880"/>
                  </a:lnTo>
                  <a:close/>
                  <a:moveTo>
                    <a:pt x="12240" y="5880"/>
                  </a:moveTo>
                  <a:lnTo>
                    <a:pt x="12240" y="6211"/>
                  </a:lnTo>
                  <a:lnTo>
                    <a:pt x="10308" y="6211"/>
                  </a:lnTo>
                  <a:lnTo>
                    <a:pt x="10308" y="5880"/>
                  </a:lnTo>
                  <a:close/>
                  <a:moveTo>
                    <a:pt x="7722" y="6610"/>
                  </a:moveTo>
                  <a:lnTo>
                    <a:pt x="7722" y="6882"/>
                  </a:lnTo>
                  <a:lnTo>
                    <a:pt x="7565" y="6882"/>
                  </a:lnTo>
                  <a:cubicBezTo>
                    <a:pt x="7461" y="6882"/>
                    <a:pt x="7371" y="6972"/>
                    <a:pt x="7371" y="7082"/>
                  </a:cubicBezTo>
                  <a:lnTo>
                    <a:pt x="7371" y="11467"/>
                  </a:lnTo>
                  <a:cubicBezTo>
                    <a:pt x="7371" y="11577"/>
                    <a:pt x="7461" y="11666"/>
                    <a:pt x="7565" y="11666"/>
                  </a:cubicBezTo>
                  <a:lnTo>
                    <a:pt x="7722" y="11666"/>
                  </a:lnTo>
                  <a:lnTo>
                    <a:pt x="7722" y="11966"/>
                  </a:lnTo>
                  <a:lnTo>
                    <a:pt x="6317" y="11966"/>
                  </a:lnTo>
                  <a:lnTo>
                    <a:pt x="6317" y="11666"/>
                  </a:lnTo>
                  <a:lnTo>
                    <a:pt x="6475" y="11666"/>
                  </a:lnTo>
                  <a:cubicBezTo>
                    <a:pt x="6584" y="11666"/>
                    <a:pt x="6674" y="11577"/>
                    <a:pt x="6674" y="11467"/>
                  </a:cubicBezTo>
                  <a:lnTo>
                    <a:pt x="6674" y="7082"/>
                  </a:lnTo>
                  <a:cubicBezTo>
                    <a:pt x="6674" y="6972"/>
                    <a:pt x="6584" y="6882"/>
                    <a:pt x="6475" y="6882"/>
                  </a:cubicBezTo>
                  <a:lnTo>
                    <a:pt x="6317" y="6882"/>
                  </a:lnTo>
                  <a:lnTo>
                    <a:pt x="6317" y="6610"/>
                  </a:lnTo>
                  <a:close/>
                  <a:moveTo>
                    <a:pt x="11977" y="6610"/>
                  </a:moveTo>
                  <a:lnTo>
                    <a:pt x="11977" y="6882"/>
                  </a:lnTo>
                  <a:lnTo>
                    <a:pt x="11819" y="6882"/>
                  </a:lnTo>
                  <a:cubicBezTo>
                    <a:pt x="11710" y="6882"/>
                    <a:pt x="11620" y="6972"/>
                    <a:pt x="11620" y="7082"/>
                  </a:cubicBezTo>
                  <a:lnTo>
                    <a:pt x="11620" y="11467"/>
                  </a:lnTo>
                  <a:cubicBezTo>
                    <a:pt x="11620" y="11577"/>
                    <a:pt x="11710" y="11666"/>
                    <a:pt x="11819" y="11666"/>
                  </a:cubicBezTo>
                  <a:lnTo>
                    <a:pt x="11977" y="11666"/>
                  </a:lnTo>
                  <a:lnTo>
                    <a:pt x="11977" y="11966"/>
                  </a:lnTo>
                  <a:lnTo>
                    <a:pt x="10572" y="11966"/>
                  </a:lnTo>
                  <a:lnTo>
                    <a:pt x="10572" y="11666"/>
                  </a:lnTo>
                  <a:lnTo>
                    <a:pt x="10729" y="11666"/>
                  </a:lnTo>
                  <a:cubicBezTo>
                    <a:pt x="10838" y="11666"/>
                    <a:pt x="10928" y="11577"/>
                    <a:pt x="10928" y="11467"/>
                  </a:cubicBezTo>
                  <a:lnTo>
                    <a:pt x="10928" y="7082"/>
                  </a:lnTo>
                  <a:cubicBezTo>
                    <a:pt x="10928" y="6972"/>
                    <a:pt x="10838" y="6882"/>
                    <a:pt x="10729" y="6882"/>
                  </a:cubicBezTo>
                  <a:lnTo>
                    <a:pt x="10572" y="6882"/>
                  </a:lnTo>
                  <a:lnTo>
                    <a:pt x="10572" y="6610"/>
                  </a:lnTo>
                  <a:close/>
                  <a:moveTo>
                    <a:pt x="3736" y="12349"/>
                  </a:moveTo>
                  <a:lnTo>
                    <a:pt x="3736" y="12668"/>
                  </a:lnTo>
                  <a:lnTo>
                    <a:pt x="1805" y="12668"/>
                  </a:lnTo>
                  <a:lnTo>
                    <a:pt x="1805" y="12349"/>
                  </a:lnTo>
                  <a:cubicBezTo>
                    <a:pt x="1827" y="12354"/>
                    <a:pt x="1848" y="12359"/>
                    <a:pt x="1868" y="12359"/>
                  </a:cubicBezTo>
                  <a:lnTo>
                    <a:pt x="3673" y="12359"/>
                  </a:lnTo>
                  <a:cubicBezTo>
                    <a:pt x="3694" y="12359"/>
                    <a:pt x="3715" y="12354"/>
                    <a:pt x="3736" y="12349"/>
                  </a:cubicBezTo>
                  <a:close/>
                  <a:moveTo>
                    <a:pt x="5661" y="5880"/>
                  </a:moveTo>
                  <a:lnTo>
                    <a:pt x="5661" y="6279"/>
                  </a:lnTo>
                  <a:cubicBezTo>
                    <a:pt x="5661" y="6436"/>
                    <a:pt x="5771" y="6567"/>
                    <a:pt x="5923" y="6599"/>
                  </a:cubicBezTo>
                  <a:lnTo>
                    <a:pt x="5923" y="6950"/>
                  </a:lnTo>
                  <a:cubicBezTo>
                    <a:pt x="5923" y="7134"/>
                    <a:pt x="6071" y="7281"/>
                    <a:pt x="6248" y="7281"/>
                  </a:cubicBezTo>
                  <a:lnTo>
                    <a:pt x="6280" y="7281"/>
                  </a:lnTo>
                  <a:lnTo>
                    <a:pt x="6280" y="11268"/>
                  </a:lnTo>
                  <a:lnTo>
                    <a:pt x="6248" y="11268"/>
                  </a:lnTo>
                  <a:cubicBezTo>
                    <a:pt x="6071" y="11268"/>
                    <a:pt x="5923" y="11415"/>
                    <a:pt x="5923" y="11598"/>
                  </a:cubicBezTo>
                  <a:lnTo>
                    <a:pt x="5923" y="11945"/>
                  </a:lnTo>
                  <a:cubicBezTo>
                    <a:pt x="5771" y="11976"/>
                    <a:pt x="5661" y="12107"/>
                    <a:pt x="5661" y="12269"/>
                  </a:cubicBezTo>
                  <a:lnTo>
                    <a:pt x="5661" y="12668"/>
                  </a:lnTo>
                  <a:lnTo>
                    <a:pt x="4129" y="12668"/>
                  </a:lnTo>
                  <a:lnTo>
                    <a:pt x="4129" y="12269"/>
                  </a:lnTo>
                  <a:cubicBezTo>
                    <a:pt x="4129" y="12107"/>
                    <a:pt x="4020" y="11976"/>
                    <a:pt x="3872" y="11945"/>
                  </a:cubicBezTo>
                  <a:lnTo>
                    <a:pt x="3872" y="11598"/>
                  </a:lnTo>
                  <a:cubicBezTo>
                    <a:pt x="3872" y="11415"/>
                    <a:pt x="3725" y="11268"/>
                    <a:pt x="3541" y="11268"/>
                  </a:cubicBezTo>
                  <a:lnTo>
                    <a:pt x="3516" y="11268"/>
                  </a:lnTo>
                  <a:lnTo>
                    <a:pt x="3516" y="7281"/>
                  </a:lnTo>
                  <a:lnTo>
                    <a:pt x="3541" y="7281"/>
                  </a:lnTo>
                  <a:cubicBezTo>
                    <a:pt x="3725" y="7281"/>
                    <a:pt x="3872" y="7134"/>
                    <a:pt x="3872" y="6950"/>
                  </a:cubicBezTo>
                  <a:lnTo>
                    <a:pt x="3872" y="6599"/>
                  </a:lnTo>
                  <a:cubicBezTo>
                    <a:pt x="4020" y="6567"/>
                    <a:pt x="4129" y="6436"/>
                    <a:pt x="4129" y="6279"/>
                  </a:cubicBezTo>
                  <a:lnTo>
                    <a:pt x="4129" y="5880"/>
                  </a:lnTo>
                  <a:close/>
                  <a:moveTo>
                    <a:pt x="7986" y="12349"/>
                  </a:moveTo>
                  <a:lnTo>
                    <a:pt x="7986" y="12668"/>
                  </a:lnTo>
                  <a:lnTo>
                    <a:pt x="6059" y="12668"/>
                  </a:lnTo>
                  <a:lnTo>
                    <a:pt x="6059" y="12349"/>
                  </a:lnTo>
                  <a:cubicBezTo>
                    <a:pt x="6076" y="12359"/>
                    <a:pt x="6097" y="12359"/>
                    <a:pt x="6117" y="12359"/>
                  </a:cubicBezTo>
                  <a:lnTo>
                    <a:pt x="7923" y="12359"/>
                  </a:lnTo>
                  <a:cubicBezTo>
                    <a:pt x="7943" y="12359"/>
                    <a:pt x="7964" y="12354"/>
                    <a:pt x="7986" y="12349"/>
                  </a:cubicBezTo>
                  <a:close/>
                  <a:moveTo>
                    <a:pt x="9911" y="5880"/>
                  </a:moveTo>
                  <a:lnTo>
                    <a:pt x="9911" y="6279"/>
                  </a:lnTo>
                  <a:cubicBezTo>
                    <a:pt x="9911" y="6436"/>
                    <a:pt x="10025" y="6567"/>
                    <a:pt x="10172" y="6599"/>
                  </a:cubicBezTo>
                  <a:lnTo>
                    <a:pt x="10172" y="6950"/>
                  </a:lnTo>
                  <a:cubicBezTo>
                    <a:pt x="10172" y="7134"/>
                    <a:pt x="10320" y="7281"/>
                    <a:pt x="10504" y="7281"/>
                  </a:cubicBezTo>
                  <a:lnTo>
                    <a:pt x="10529" y="7281"/>
                  </a:lnTo>
                  <a:lnTo>
                    <a:pt x="10529" y="11268"/>
                  </a:lnTo>
                  <a:lnTo>
                    <a:pt x="10504" y="11268"/>
                  </a:lnTo>
                  <a:cubicBezTo>
                    <a:pt x="10320" y="11268"/>
                    <a:pt x="10172" y="11415"/>
                    <a:pt x="10172" y="11598"/>
                  </a:cubicBezTo>
                  <a:lnTo>
                    <a:pt x="10172" y="11945"/>
                  </a:lnTo>
                  <a:cubicBezTo>
                    <a:pt x="10025" y="11976"/>
                    <a:pt x="9911" y="12107"/>
                    <a:pt x="9911" y="12269"/>
                  </a:cubicBezTo>
                  <a:lnTo>
                    <a:pt x="9911" y="12668"/>
                  </a:lnTo>
                  <a:lnTo>
                    <a:pt x="8383" y="12668"/>
                  </a:lnTo>
                  <a:lnTo>
                    <a:pt x="8383" y="12269"/>
                  </a:lnTo>
                  <a:cubicBezTo>
                    <a:pt x="8383" y="12107"/>
                    <a:pt x="8274" y="11976"/>
                    <a:pt x="8122" y="11945"/>
                  </a:cubicBezTo>
                  <a:lnTo>
                    <a:pt x="8122" y="11598"/>
                  </a:lnTo>
                  <a:cubicBezTo>
                    <a:pt x="8122" y="11415"/>
                    <a:pt x="7974" y="11268"/>
                    <a:pt x="7797" y="11268"/>
                  </a:cubicBezTo>
                  <a:lnTo>
                    <a:pt x="7765" y="11268"/>
                  </a:lnTo>
                  <a:lnTo>
                    <a:pt x="7765" y="7281"/>
                  </a:lnTo>
                  <a:lnTo>
                    <a:pt x="7797" y="7281"/>
                  </a:lnTo>
                  <a:cubicBezTo>
                    <a:pt x="7974" y="7281"/>
                    <a:pt x="8122" y="7134"/>
                    <a:pt x="8122" y="6950"/>
                  </a:cubicBezTo>
                  <a:lnTo>
                    <a:pt x="8122" y="6599"/>
                  </a:lnTo>
                  <a:cubicBezTo>
                    <a:pt x="8274" y="6567"/>
                    <a:pt x="8383" y="6436"/>
                    <a:pt x="8383" y="6279"/>
                  </a:cubicBezTo>
                  <a:lnTo>
                    <a:pt x="8383" y="5880"/>
                  </a:lnTo>
                  <a:close/>
                  <a:moveTo>
                    <a:pt x="12240" y="12349"/>
                  </a:moveTo>
                  <a:lnTo>
                    <a:pt x="12240" y="12668"/>
                  </a:lnTo>
                  <a:lnTo>
                    <a:pt x="10308" y="12668"/>
                  </a:lnTo>
                  <a:lnTo>
                    <a:pt x="10308" y="12349"/>
                  </a:lnTo>
                  <a:cubicBezTo>
                    <a:pt x="10330" y="12359"/>
                    <a:pt x="10351" y="12359"/>
                    <a:pt x="10371" y="12359"/>
                  </a:cubicBezTo>
                  <a:lnTo>
                    <a:pt x="12177" y="12359"/>
                  </a:lnTo>
                  <a:cubicBezTo>
                    <a:pt x="12197" y="12359"/>
                    <a:pt x="12218" y="12354"/>
                    <a:pt x="12240" y="12349"/>
                  </a:cubicBezTo>
                  <a:close/>
                  <a:moveTo>
                    <a:pt x="13341" y="13068"/>
                  </a:moveTo>
                  <a:lnTo>
                    <a:pt x="13336" y="13487"/>
                  </a:lnTo>
                  <a:lnTo>
                    <a:pt x="704" y="13482"/>
                  </a:lnTo>
                  <a:lnTo>
                    <a:pt x="709" y="13068"/>
                  </a:lnTo>
                  <a:close/>
                  <a:moveTo>
                    <a:pt x="7022" y="0"/>
                  </a:moveTo>
                  <a:cubicBezTo>
                    <a:pt x="6948" y="0"/>
                    <a:pt x="6873" y="21"/>
                    <a:pt x="6810" y="63"/>
                  </a:cubicBezTo>
                  <a:lnTo>
                    <a:pt x="205" y="4306"/>
                  </a:lnTo>
                  <a:cubicBezTo>
                    <a:pt x="64" y="4401"/>
                    <a:pt x="1" y="4569"/>
                    <a:pt x="48" y="4727"/>
                  </a:cubicBezTo>
                  <a:cubicBezTo>
                    <a:pt x="95" y="4889"/>
                    <a:pt x="243" y="4994"/>
                    <a:pt x="410" y="4994"/>
                  </a:cubicBezTo>
                  <a:lnTo>
                    <a:pt x="1412" y="4994"/>
                  </a:lnTo>
                  <a:lnTo>
                    <a:pt x="1412" y="6279"/>
                  </a:lnTo>
                  <a:cubicBezTo>
                    <a:pt x="1412" y="6436"/>
                    <a:pt x="1522" y="6567"/>
                    <a:pt x="1669" y="6599"/>
                  </a:cubicBezTo>
                  <a:lnTo>
                    <a:pt x="1669" y="6950"/>
                  </a:lnTo>
                  <a:cubicBezTo>
                    <a:pt x="1669" y="7134"/>
                    <a:pt x="1816" y="7281"/>
                    <a:pt x="1999" y="7281"/>
                  </a:cubicBezTo>
                  <a:lnTo>
                    <a:pt x="2025" y="7281"/>
                  </a:lnTo>
                  <a:lnTo>
                    <a:pt x="2025" y="9710"/>
                  </a:lnTo>
                  <a:cubicBezTo>
                    <a:pt x="2025" y="9821"/>
                    <a:pt x="2115" y="9909"/>
                    <a:pt x="2226" y="9909"/>
                  </a:cubicBezTo>
                  <a:cubicBezTo>
                    <a:pt x="2335" y="9909"/>
                    <a:pt x="2425" y="9821"/>
                    <a:pt x="2425" y="9710"/>
                  </a:cubicBezTo>
                  <a:lnTo>
                    <a:pt x="2425" y="7082"/>
                  </a:lnTo>
                  <a:cubicBezTo>
                    <a:pt x="2425" y="6972"/>
                    <a:pt x="2335" y="6882"/>
                    <a:pt x="2226" y="6882"/>
                  </a:cubicBezTo>
                  <a:lnTo>
                    <a:pt x="2068" y="6882"/>
                  </a:lnTo>
                  <a:lnTo>
                    <a:pt x="2068" y="6610"/>
                  </a:lnTo>
                  <a:lnTo>
                    <a:pt x="3473" y="6610"/>
                  </a:lnTo>
                  <a:lnTo>
                    <a:pt x="3473" y="6882"/>
                  </a:lnTo>
                  <a:lnTo>
                    <a:pt x="3316" y="6882"/>
                  </a:lnTo>
                  <a:cubicBezTo>
                    <a:pt x="3206" y="6882"/>
                    <a:pt x="3117" y="6972"/>
                    <a:pt x="3117" y="7082"/>
                  </a:cubicBezTo>
                  <a:lnTo>
                    <a:pt x="3117" y="11467"/>
                  </a:lnTo>
                  <a:cubicBezTo>
                    <a:pt x="3117" y="11577"/>
                    <a:pt x="3206" y="11666"/>
                    <a:pt x="3316" y="11666"/>
                  </a:cubicBezTo>
                  <a:lnTo>
                    <a:pt x="3473" y="11666"/>
                  </a:lnTo>
                  <a:lnTo>
                    <a:pt x="3473" y="11966"/>
                  </a:lnTo>
                  <a:lnTo>
                    <a:pt x="2068" y="11966"/>
                  </a:lnTo>
                  <a:lnTo>
                    <a:pt x="2068" y="11666"/>
                  </a:lnTo>
                  <a:lnTo>
                    <a:pt x="2226" y="11666"/>
                  </a:lnTo>
                  <a:cubicBezTo>
                    <a:pt x="2335" y="11666"/>
                    <a:pt x="2425" y="11577"/>
                    <a:pt x="2425" y="11467"/>
                  </a:cubicBezTo>
                  <a:lnTo>
                    <a:pt x="2425" y="10959"/>
                  </a:lnTo>
                  <a:cubicBezTo>
                    <a:pt x="2425" y="10848"/>
                    <a:pt x="2335" y="10759"/>
                    <a:pt x="2226" y="10759"/>
                  </a:cubicBezTo>
                  <a:cubicBezTo>
                    <a:pt x="2115" y="10759"/>
                    <a:pt x="2025" y="10848"/>
                    <a:pt x="2025" y="10959"/>
                  </a:cubicBezTo>
                  <a:lnTo>
                    <a:pt x="2025" y="11268"/>
                  </a:lnTo>
                  <a:lnTo>
                    <a:pt x="1999" y="11268"/>
                  </a:lnTo>
                  <a:cubicBezTo>
                    <a:pt x="1816" y="11268"/>
                    <a:pt x="1669" y="11415"/>
                    <a:pt x="1669" y="11598"/>
                  </a:cubicBezTo>
                  <a:lnTo>
                    <a:pt x="1669" y="11945"/>
                  </a:lnTo>
                  <a:cubicBezTo>
                    <a:pt x="1522" y="11976"/>
                    <a:pt x="1412" y="12107"/>
                    <a:pt x="1412" y="12269"/>
                  </a:cubicBezTo>
                  <a:lnTo>
                    <a:pt x="1412" y="12668"/>
                  </a:lnTo>
                  <a:lnTo>
                    <a:pt x="709" y="12668"/>
                  </a:lnTo>
                  <a:cubicBezTo>
                    <a:pt x="488" y="12668"/>
                    <a:pt x="311" y="12847"/>
                    <a:pt x="311" y="13068"/>
                  </a:cubicBezTo>
                  <a:lnTo>
                    <a:pt x="311" y="13482"/>
                  </a:lnTo>
                  <a:cubicBezTo>
                    <a:pt x="311" y="13702"/>
                    <a:pt x="488" y="13881"/>
                    <a:pt x="709" y="13881"/>
                  </a:cubicBezTo>
                  <a:lnTo>
                    <a:pt x="13336" y="13881"/>
                  </a:lnTo>
                  <a:cubicBezTo>
                    <a:pt x="13557" y="13881"/>
                    <a:pt x="13734" y="13702"/>
                    <a:pt x="13734" y="13482"/>
                  </a:cubicBezTo>
                  <a:lnTo>
                    <a:pt x="13734" y="13068"/>
                  </a:lnTo>
                  <a:cubicBezTo>
                    <a:pt x="13734" y="12847"/>
                    <a:pt x="13557" y="12668"/>
                    <a:pt x="13336" y="12668"/>
                  </a:cubicBezTo>
                  <a:lnTo>
                    <a:pt x="12633" y="12668"/>
                  </a:lnTo>
                  <a:lnTo>
                    <a:pt x="12633" y="12269"/>
                  </a:lnTo>
                  <a:cubicBezTo>
                    <a:pt x="12633" y="12107"/>
                    <a:pt x="12523" y="11976"/>
                    <a:pt x="12376" y="11945"/>
                  </a:cubicBezTo>
                  <a:lnTo>
                    <a:pt x="12376" y="11598"/>
                  </a:lnTo>
                  <a:cubicBezTo>
                    <a:pt x="12376" y="11415"/>
                    <a:pt x="12223" y="11268"/>
                    <a:pt x="12046" y="11268"/>
                  </a:cubicBezTo>
                  <a:lnTo>
                    <a:pt x="12019" y="11268"/>
                  </a:lnTo>
                  <a:lnTo>
                    <a:pt x="12019" y="7281"/>
                  </a:lnTo>
                  <a:lnTo>
                    <a:pt x="12046" y="7281"/>
                  </a:lnTo>
                  <a:cubicBezTo>
                    <a:pt x="12223" y="7281"/>
                    <a:pt x="12376" y="7129"/>
                    <a:pt x="12376" y="6950"/>
                  </a:cubicBezTo>
                  <a:lnTo>
                    <a:pt x="12376" y="6599"/>
                  </a:lnTo>
                  <a:cubicBezTo>
                    <a:pt x="12523" y="6567"/>
                    <a:pt x="12633" y="6436"/>
                    <a:pt x="12633" y="6279"/>
                  </a:cubicBezTo>
                  <a:lnTo>
                    <a:pt x="12633" y="4994"/>
                  </a:lnTo>
                  <a:lnTo>
                    <a:pt x="13635" y="4994"/>
                  </a:lnTo>
                  <a:cubicBezTo>
                    <a:pt x="13802" y="4994"/>
                    <a:pt x="13944" y="4889"/>
                    <a:pt x="13991" y="4727"/>
                  </a:cubicBezTo>
                  <a:cubicBezTo>
                    <a:pt x="14039" y="4569"/>
                    <a:pt x="13981" y="4401"/>
                    <a:pt x="13840" y="4306"/>
                  </a:cubicBezTo>
                  <a:lnTo>
                    <a:pt x="9218" y="1338"/>
                  </a:lnTo>
                  <a:cubicBezTo>
                    <a:pt x="9186" y="1315"/>
                    <a:pt x="9149" y="1305"/>
                    <a:pt x="9113" y="1305"/>
                  </a:cubicBezTo>
                  <a:cubicBezTo>
                    <a:pt x="9047" y="1305"/>
                    <a:pt x="8982" y="1338"/>
                    <a:pt x="8945" y="1395"/>
                  </a:cubicBezTo>
                  <a:cubicBezTo>
                    <a:pt x="8887" y="1490"/>
                    <a:pt x="8913" y="1611"/>
                    <a:pt x="9003" y="1669"/>
                  </a:cubicBezTo>
                  <a:lnTo>
                    <a:pt x="13557" y="4601"/>
                  </a:lnTo>
                  <a:lnTo>
                    <a:pt x="12497" y="4601"/>
                  </a:lnTo>
                  <a:lnTo>
                    <a:pt x="7313" y="1265"/>
                  </a:lnTo>
                  <a:cubicBezTo>
                    <a:pt x="7225" y="1209"/>
                    <a:pt x="7123" y="1181"/>
                    <a:pt x="7022" y="1181"/>
                  </a:cubicBezTo>
                  <a:cubicBezTo>
                    <a:pt x="6921" y="1181"/>
                    <a:pt x="6820" y="1209"/>
                    <a:pt x="6732" y="1265"/>
                  </a:cubicBezTo>
                  <a:lnTo>
                    <a:pt x="1548" y="4601"/>
                  </a:lnTo>
                  <a:lnTo>
                    <a:pt x="488" y="4601"/>
                  </a:lnTo>
                  <a:lnTo>
                    <a:pt x="7020" y="393"/>
                  </a:lnTo>
                  <a:lnTo>
                    <a:pt x="7948" y="991"/>
                  </a:lnTo>
                  <a:cubicBezTo>
                    <a:pt x="7980" y="1012"/>
                    <a:pt x="8016" y="1022"/>
                    <a:pt x="8052" y="1022"/>
                  </a:cubicBezTo>
                  <a:cubicBezTo>
                    <a:pt x="8118" y="1022"/>
                    <a:pt x="8184" y="989"/>
                    <a:pt x="8221" y="928"/>
                  </a:cubicBezTo>
                  <a:cubicBezTo>
                    <a:pt x="8279" y="839"/>
                    <a:pt x="8252" y="713"/>
                    <a:pt x="8163" y="655"/>
                  </a:cubicBezTo>
                  <a:lnTo>
                    <a:pt x="7235" y="63"/>
                  </a:lnTo>
                  <a:cubicBezTo>
                    <a:pt x="7172" y="21"/>
                    <a:pt x="7097" y="0"/>
                    <a:pt x="7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8061273" y="2906112"/>
              <a:ext cx="35377" cy="64634"/>
            </a:xfrm>
            <a:custGeom>
              <a:avLst/>
              <a:gdLst/>
              <a:ahLst/>
              <a:cxnLst/>
              <a:rect l="l" t="t" r="r" b="b"/>
              <a:pathLst>
                <a:path w="1370" h="2503" extrusionOk="0">
                  <a:moveTo>
                    <a:pt x="657" y="441"/>
                  </a:moveTo>
                  <a:lnTo>
                    <a:pt x="657" y="996"/>
                  </a:lnTo>
                  <a:cubicBezTo>
                    <a:pt x="493" y="933"/>
                    <a:pt x="362" y="870"/>
                    <a:pt x="362" y="698"/>
                  </a:cubicBezTo>
                  <a:cubicBezTo>
                    <a:pt x="362" y="536"/>
                    <a:pt x="483" y="461"/>
                    <a:pt x="657" y="441"/>
                  </a:cubicBezTo>
                  <a:close/>
                  <a:moveTo>
                    <a:pt x="798" y="1390"/>
                  </a:moveTo>
                  <a:cubicBezTo>
                    <a:pt x="945" y="1458"/>
                    <a:pt x="1066" y="1543"/>
                    <a:pt x="1066" y="1737"/>
                  </a:cubicBezTo>
                  <a:cubicBezTo>
                    <a:pt x="1066" y="1909"/>
                    <a:pt x="960" y="2004"/>
                    <a:pt x="798" y="2035"/>
                  </a:cubicBezTo>
                  <a:lnTo>
                    <a:pt x="798" y="1390"/>
                  </a:lnTo>
                  <a:close/>
                  <a:moveTo>
                    <a:pt x="725" y="0"/>
                  </a:moveTo>
                  <a:cubicBezTo>
                    <a:pt x="672" y="0"/>
                    <a:pt x="635" y="32"/>
                    <a:pt x="635" y="68"/>
                  </a:cubicBezTo>
                  <a:lnTo>
                    <a:pt x="635" y="158"/>
                  </a:lnTo>
                  <a:cubicBezTo>
                    <a:pt x="347" y="189"/>
                    <a:pt x="59" y="342"/>
                    <a:pt x="59" y="729"/>
                  </a:cubicBezTo>
                  <a:cubicBezTo>
                    <a:pt x="59" y="1117"/>
                    <a:pt x="362" y="1228"/>
                    <a:pt x="635" y="1327"/>
                  </a:cubicBezTo>
                  <a:lnTo>
                    <a:pt x="635" y="2041"/>
                  </a:lnTo>
                  <a:cubicBezTo>
                    <a:pt x="326" y="2020"/>
                    <a:pt x="241" y="1805"/>
                    <a:pt x="142" y="1805"/>
                  </a:cubicBezTo>
                  <a:cubicBezTo>
                    <a:pt x="64" y="1805"/>
                    <a:pt x="1" y="1904"/>
                    <a:pt x="1" y="1978"/>
                  </a:cubicBezTo>
                  <a:cubicBezTo>
                    <a:pt x="1" y="2129"/>
                    <a:pt x="258" y="2335"/>
                    <a:pt x="635" y="2340"/>
                  </a:cubicBezTo>
                  <a:lnTo>
                    <a:pt x="635" y="2434"/>
                  </a:lnTo>
                  <a:cubicBezTo>
                    <a:pt x="635" y="2471"/>
                    <a:pt x="672" y="2502"/>
                    <a:pt x="725" y="2502"/>
                  </a:cubicBezTo>
                  <a:cubicBezTo>
                    <a:pt x="771" y="2502"/>
                    <a:pt x="814" y="2471"/>
                    <a:pt x="814" y="2434"/>
                  </a:cubicBezTo>
                  <a:lnTo>
                    <a:pt x="814" y="2330"/>
                  </a:lnTo>
                  <a:cubicBezTo>
                    <a:pt x="1144" y="2282"/>
                    <a:pt x="1369" y="2078"/>
                    <a:pt x="1369" y="1700"/>
                  </a:cubicBezTo>
                  <a:cubicBezTo>
                    <a:pt x="1369" y="1286"/>
                    <a:pt x="1081" y="1149"/>
                    <a:pt x="814" y="1054"/>
                  </a:cubicBezTo>
                  <a:lnTo>
                    <a:pt x="814" y="436"/>
                  </a:lnTo>
                  <a:cubicBezTo>
                    <a:pt x="1028" y="451"/>
                    <a:pt x="1108" y="546"/>
                    <a:pt x="1181" y="546"/>
                  </a:cubicBezTo>
                  <a:cubicBezTo>
                    <a:pt x="1275" y="546"/>
                    <a:pt x="1318" y="430"/>
                    <a:pt x="1318" y="373"/>
                  </a:cubicBezTo>
                  <a:cubicBezTo>
                    <a:pt x="1318" y="226"/>
                    <a:pt x="1023" y="158"/>
                    <a:pt x="814" y="153"/>
                  </a:cubicBezTo>
                  <a:lnTo>
                    <a:pt x="814" y="68"/>
                  </a:lnTo>
                  <a:cubicBezTo>
                    <a:pt x="814" y="32"/>
                    <a:pt x="771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9"/>
          <p:cNvGrpSpPr/>
          <p:nvPr/>
        </p:nvGrpSpPr>
        <p:grpSpPr>
          <a:xfrm>
            <a:off x="3855200" y="1816790"/>
            <a:ext cx="270568" cy="360869"/>
            <a:chOff x="7168046" y="2854493"/>
            <a:chExt cx="270568" cy="360869"/>
          </a:xfrm>
        </p:grpSpPr>
        <p:sp>
          <p:nvSpPr>
            <p:cNvPr id="442" name="Google Shape;442;p49"/>
            <p:cNvSpPr/>
            <p:nvPr/>
          </p:nvSpPr>
          <p:spPr>
            <a:xfrm>
              <a:off x="7228213" y="2908539"/>
              <a:ext cx="56086" cy="56241"/>
            </a:xfrm>
            <a:custGeom>
              <a:avLst/>
              <a:gdLst/>
              <a:ahLst/>
              <a:cxnLst/>
              <a:rect l="l" t="t" r="r" b="b"/>
              <a:pathLst>
                <a:path w="2172" h="2178" extrusionOk="0">
                  <a:moveTo>
                    <a:pt x="1085" y="1"/>
                  </a:moveTo>
                  <a:cubicBezTo>
                    <a:pt x="976" y="1"/>
                    <a:pt x="886" y="90"/>
                    <a:pt x="886" y="200"/>
                  </a:cubicBezTo>
                  <a:lnTo>
                    <a:pt x="886" y="892"/>
                  </a:lnTo>
                  <a:lnTo>
                    <a:pt x="199" y="892"/>
                  </a:lnTo>
                  <a:cubicBezTo>
                    <a:pt x="89" y="892"/>
                    <a:pt x="0" y="982"/>
                    <a:pt x="0" y="1091"/>
                  </a:cubicBezTo>
                  <a:cubicBezTo>
                    <a:pt x="0" y="1202"/>
                    <a:pt x="89" y="1286"/>
                    <a:pt x="199" y="1286"/>
                  </a:cubicBezTo>
                  <a:lnTo>
                    <a:pt x="886" y="1286"/>
                  </a:lnTo>
                  <a:lnTo>
                    <a:pt x="886" y="1979"/>
                  </a:lnTo>
                  <a:cubicBezTo>
                    <a:pt x="886" y="2088"/>
                    <a:pt x="976" y="2178"/>
                    <a:pt x="1085" y="2178"/>
                  </a:cubicBezTo>
                  <a:cubicBezTo>
                    <a:pt x="1196" y="2178"/>
                    <a:pt x="1286" y="2088"/>
                    <a:pt x="1286" y="1979"/>
                  </a:cubicBezTo>
                  <a:lnTo>
                    <a:pt x="1286" y="1286"/>
                  </a:lnTo>
                  <a:lnTo>
                    <a:pt x="1972" y="1286"/>
                  </a:lnTo>
                  <a:cubicBezTo>
                    <a:pt x="2082" y="1286"/>
                    <a:pt x="2172" y="1202"/>
                    <a:pt x="2172" y="1091"/>
                  </a:cubicBezTo>
                  <a:cubicBezTo>
                    <a:pt x="2172" y="982"/>
                    <a:pt x="2082" y="892"/>
                    <a:pt x="1972" y="892"/>
                  </a:cubicBezTo>
                  <a:lnTo>
                    <a:pt x="1286" y="892"/>
                  </a:lnTo>
                  <a:lnTo>
                    <a:pt x="1286" y="200"/>
                  </a:lnTo>
                  <a:cubicBezTo>
                    <a:pt x="1286" y="90"/>
                    <a:pt x="1196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190383" y="2881167"/>
              <a:ext cx="225973" cy="110985"/>
            </a:xfrm>
            <a:custGeom>
              <a:avLst/>
              <a:gdLst/>
              <a:ahLst/>
              <a:cxnLst/>
              <a:rect l="l" t="t" r="r" b="b"/>
              <a:pathLst>
                <a:path w="8751" h="4298" extrusionOk="0">
                  <a:moveTo>
                    <a:pt x="8158" y="400"/>
                  </a:moveTo>
                  <a:cubicBezTo>
                    <a:pt x="8264" y="400"/>
                    <a:pt x="8353" y="489"/>
                    <a:pt x="8353" y="594"/>
                  </a:cubicBezTo>
                  <a:lnTo>
                    <a:pt x="8353" y="3705"/>
                  </a:lnTo>
                  <a:cubicBezTo>
                    <a:pt x="8353" y="3809"/>
                    <a:pt x="8264" y="3899"/>
                    <a:pt x="8158" y="3899"/>
                  </a:cubicBezTo>
                  <a:lnTo>
                    <a:pt x="594" y="3899"/>
                  </a:lnTo>
                  <a:cubicBezTo>
                    <a:pt x="484" y="3899"/>
                    <a:pt x="395" y="3809"/>
                    <a:pt x="395" y="3705"/>
                  </a:cubicBezTo>
                  <a:lnTo>
                    <a:pt x="395" y="594"/>
                  </a:lnTo>
                  <a:cubicBezTo>
                    <a:pt x="395" y="489"/>
                    <a:pt x="484" y="400"/>
                    <a:pt x="594" y="400"/>
                  </a:cubicBezTo>
                  <a:close/>
                  <a:moveTo>
                    <a:pt x="594" y="1"/>
                  </a:moveTo>
                  <a:cubicBezTo>
                    <a:pt x="264" y="1"/>
                    <a:pt x="1" y="269"/>
                    <a:pt x="1" y="594"/>
                  </a:cubicBezTo>
                  <a:lnTo>
                    <a:pt x="1" y="3705"/>
                  </a:lnTo>
                  <a:cubicBezTo>
                    <a:pt x="1" y="4030"/>
                    <a:pt x="264" y="4298"/>
                    <a:pt x="594" y="4298"/>
                  </a:cubicBezTo>
                  <a:lnTo>
                    <a:pt x="8158" y="4298"/>
                  </a:lnTo>
                  <a:cubicBezTo>
                    <a:pt x="8484" y="4298"/>
                    <a:pt x="8751" y="4030"/>
                    <a:pt x="8751" y="3705"/>
                  </a:cubicBezTo>
                  <a:lnTo>
                    <a:pt x="8751" y="594"/>
                  </a:lnTo>
                  <a:cubicBezTo>
                    <a:pt x="8751" y="269"/>
                    <a:pt x="8484" y="1"/>
                    <a:pt x="8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7168046" y="2957447"/>
              <a:ext cx="270568" cy="257915"/>
            </a:xfrm>
            <a:custGeom>
              <a:avLst/>
              <a:gdLst/>
              <a:ahLst/>
              <a:cxnLst/>
              <a:rect l="l" t="t" r="r" b="b"/>
              <a:pathLst>
                <a:path w="10478" h="9988" extrusionOk="0">
                  <a:moveTo>
                    <a:pt x="10282" y="0"/>
                  </a:moveTo>
                  <a:cubicBezTo>
                    <a:pt x="10172" y="0"/>
                    <a:pt x="10083" y="90"/>
                    <a:pt x="10083" y="199"/>
                  </a:cubicBezTo>
                  <a:lnTo>
                    <a:pt x="10083" y="9034"/>
                  </a:lnTo>
                  <a:cubicBezTo>
                    <a:pt x="10083" y="9338"/>
                    <a:pt x="9831" y="9590"/>
                    <a:pt x="9522" y="9590"/>
                  </a:cubicBezTo>
                  <a:lnTo>
                    <a:pt x="955" y="9590"/>
                  </a:lnTo>
                  <a:cubicBezTo>
                    <a:pt x="646" y="9590"/>
                    <a:pt x="399" y="9338"/>
                    <a:pt x="399" y="9034"/>
                  </a:cubicBezTo>
                  <a:lnTo>
                    <a:pt x="399" y="7129"/>
                  </a:lnTo>
                  <a:cubicBezTo>
                    <a:pt x="399" y="7019"/>
                    <a:pt x="311" y="6935"/>
                    <a:pt x="200" y="6935"/>
                  </a:cubicBezTo>
                  <a:cubicBezTo>
                    <a:pt x="90" y="6935"/>
                    <a:pt x="1" y="7019"/>
                    <a:pt x="1" y="7129"/>
                  </a:cubicBezTo>
                  <a:lnTo>
                    <a:pt x="1" y="9034"/>
                  </a:lnTo>
                  <a:cubicBezTo>
                    <a:pt x="1" y="9559"/>
                    <a:pt x="425" y="9988"/>
                    <a:pt x="955" y="9988"/>
                  </a:cubicBezTo>
                  <a:lnTo>
                    <a:pt x="9522" y="9988"/>
                  </a:lnTo>
                  <a:cubicBezTo>
                    <a:pt x="10052" y="9988"/>
                    <a:pt x="10477" y="9559"/>
                    <a:pt x="10477" y="9034"/>
                  </a:cubicBezTo>
                  <a:lnTo>
                    <a:pt x="10477" y="199"/>
                  </a:lnTo>
                  <a:cubicBezTo>
                    <a:pt x="10477" y="90"/>
                    <a:pt x="10388" y="0"/>
                    <a:pt x="10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7168046" y="2854493"/>
              <a:ext cx="270568" cy="259852"/>
            </a:xfrm>
            <a:custGeom>
              <a:avLst/>
              <a:gdLst/>
              <a:ahLst/>
              <a:cxnLst/>
              <a:rect l="l" t="t" r="r" b="b"/>
              <a:pathLst>
                <a:path w="10478" h="10063" extrusionOk="0">
                  <a:moveTo>
                    <a:pt x="955" y="0"/>
                  </a:moveTo>
                  <a:cubicBezTo>
                    <a:pt x="425" y="0"/>
                    <a:pt x="1" y="431"/>
                    <a:pt x="1" y="956"/>
                  </a:cubicBezTo>
                  <a:lnTo>
                    <a:pt x="1" y="9863"/>
                  </a:lnTo>
                  <a:cubicBezTo>
                    <a:pt x="1" y="9973"/>
                    <a:pt x="90" y="10062"/>
                    <a:pt x="200" y="10062"/>
                  </a:cubicBezTo>
                  <a:cubicBezTo>
                    <a:pt x="311" y="10062"/>
                    <a:pt x="399" y="9973"/>
                    <a:pt x="399" y="9863"/>
                  </a:cubicBezTo>
                  <a:lnTo>
                    <a:pt x="399" y="956"/>
                  </a:lnTo>
                  <a:cubicBezTo>
                    <a:pt x="399" y="651"/>
                    <a:pt x="646" y="399"/>
                    <a:pt x="955" y="399"/>
                  </a:cubicBezTo>
                  <a:lnTo>
                    <a:pt x="9522" y="399"/>
                  </a:lnTo>
                  <a:cubicBezTo>
                    <a:pt x="9831" y="399"/>
                    <a:pt x="10083" y="651"/>
                    <a:pt x="10083" y="956"/>
                  </a:cubicBezTo>
                  <a:lnTo>
                    <a:pt x="10083" y="2927"/>
                  </a:lnTo>
                  <a:cubicBezTo>
                    <a:pt x="10083" y="3038"/>
                    <a:pt x="10172" y="3128"/>
                    <a:pt x="10282" y="3128"/>
                  </a:cubicBezTo>
                  <a:cubicBezTo>
                    <a:pt x="10388" y="3128"/>
                    <a:pt x="10477" y="3038"/>
                    <a:pt x="10477" y="2927"/>
                  </a:cubicBezTo>
                  <a:lnTo>
                    <a:pt x="10477" y="956"/>
                  </a:lnTo>
                  <a:cubicBezTo>
                    <a:pt x="10477" y="431"/>
                    <a:pt x="10052" y="0"/>
                    <a:pt x="9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190383" y="3006329"/>
              <a:ext cx="46790" cy="4679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366" y="395"/>
                  </a:moveTo>
                  <a:cubicBezTo>
                    <a:pt x="1391" y="395"/>
                    <a:pt x="1412" y="415"/>
                    <a:pt x="1412" y="447"/>
                  </a:cubicBezTo>
                  <a:lnTo>
                    <a:pt x="1412" y="1364"/>
                  </a:lnTo>
                  <a:cubicBezTo>
                    <a:pt x="1412" y="1391"/>
                    <a:pt x="1391" y="1412"/>
                    <a:pt x="1366" y="1412"/>
                  </a:cubicBezTo>
                  <a:lnTo>
                    <a:pt x="447" y="1412"/>
                  </a:lnTo>
                  <a:cubicBezTo>
                    <a:pt x="421" y="1412"/>
                    <a:pt x="395" y="1391"/>
                    <a:pt x="395" y="1364"/>
                  </a:cubicBezTo>
                  <a:lnTo>
                    <a:pt x="395" y="447"/>
                  </a:lnTo>
                  <a:cubicBezTo>
                    <a:pt x="395" y="415"/>
                    <a:pt x="421" y="395"/>
                    <a:pt x="447" y="395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1" y="1811"/>
                    <a:pt x="447" y="1811"/>
                  </a:cubicBezTo>
                  <a:lnTo>
                    <a:pt x="1366" y="1811"/>
                  </a:lnTo>
                  <a:cubicBezTo>
                    <a:pt x="1611" y="1811"/>
                    <a:pt x="1811" y="1611"/>
                    <a:pt x="1811" y="1364"/>
                  </a:cubicBezTo>
                  <a:lnTo>
                    <a:pt x="1811" y="447"/>
                  </a:lnTo>
                  <a:cubicBezTo>
                    <a:pt x="1811" y="200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7250007" y="3006329"/>
              <a:ext cx="46894" cy="46790"/>
            </a:xfrm>
            <a:custGeom>
              <a:avLst/>
              <a:gdLst/>
              <a:ahLst/>
              <a:cxnLst/>
              <a:rect l="l" t="t" r="r" b="b"/>
              <a:pathLst>
                <a:path w="1816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52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52" y="395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5" y="1811"/>
                    <a:pt x="452" y="1811"/>
                  </a:cubicBezTo>
                  <a:lnTo>
                    <a:pt x="1369" y="1811"/>
                  </a:lnTo>
                  <a:cubicBezTo>
                    <a:pt x="1616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7309734" y="3006329"/>
              <a:ext cx="46919" cy="46790"/>
            </a:xfrm>
            <a:custGeom>
              <a:avLst/>
              <a:gdLst/>
              <a:ahLst/>
              <a:cxnLst/>
              <a:rect l="l" t="t" r="r" b="b"/>
              <a:pathLst>
                <a:path w="1817" h="1812" extrusionOk="0">
                  <a:moveTo>
                    <a:pt x="1370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70" y="1412"/>
                  </a:cubicBezTo>
                  <a:lnTo>
                    <a:pt x="446" y="1412"/>
                  </a:lnTo>
                  <a:cubicBezTo>
                    <a:pt x="420" y="1412"/>
                    <a:pt x="400" y="1391"/>
                    <a:pt x="400" y="1364"/>
                  </a:cubicBezTo>
                  <a:lnTo>
                    <a:pt x="400" y="447"/>
                  </a:lnTo>
                  <a:cubicBezTo>
                    <a:pt x="400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6" y="1811"/>
                    <a:pt x="446" y="1811"/>
                  </a:cubicBezTo>
                  <a:lnTo>
                    <a:pt x="1370" y="1811"/>
                  </a:lnTo>
                  <a:cubicBezTo>
                    <a:pt x="1616" y="1811"/>
                    <a:pt x="1816" y="1611"/>
                    <a:pt x="1816" y="1364"/>
                  </a:cubicBezTo>
                  <a:lnTo>
                    <a:pt x="1816" y="447"/>
                  </a:lnTo>
                  <a:cubicBezTo>
                    <a:pt x="1816" y="200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7369488" y="3006329"/>
              <a:ext cx="46868" cy="46790"/>
            </a:xfrm>
            <a:custGeom>
              <a:avLst/>
              <a:gdLst/>
              <a:ahLst/>
              <a:cxnLst/>
              <a:rect l="l" t="t" r="r" b="b"/>
              <a:pathLst>
                <a:path w="1815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46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0" y="1811"/>
                    <a:pt x="446" y="1811"/>
                  </a:cubicBezTo>
                  <a:lnTo>
                    <a:pt x="1369" y="1811"/>
                  </a:lnTo>
                  <a:cubicBezTo>
                    <a:pt x="1611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7190383" y="3067167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400"/>
                  </a:moveTo>
                  <a:cubicBezTo>
                    <a:pt x="1391" y="400"/>
                    <a:pt x="1412" y="420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7"/>
                    <a:pt x="1366" y="1417"/>
                  </a:cubicBezTo>
                  <a:lnTo>
                    <a:pt x="447" y="1417"/>
                  </a:lnTo>
                  <a:cubicBezTo>
                    <a:pt x="421" y="1417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20"/>
                    <a:pt x="421" y="400"/>
                    <a:pt x="447" y="400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6"/>
                    <a:pt x="1811" y="1369"/>
                  </a:cubicBezTo>
                  <a:lnTo>
                    <a:pt x="1811" y="446"/>
                  </a:lnTo>
                  <a:cubicBezTo>
                    <a:pt x="1811" y="204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7250007" y="3067167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69" y="1417"/>
                  </a:cubicBezTo>
                  <a:lnTo>
                    <a:pt x="452" y="1417"/>
                  </a:lnTo>
                  <a:cubicBezTo>
                    <a:pt x="420" y="1417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52" y="40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6"/>
                    <a:pt x="1815" y="1369"/>
                  </a:cubicBezTo>
                  <a:lnTo>
                    <a:pt x="1815" y="446"/>
                  </a:lnTo>
                  <a:cubicBezTo>
                    <a:pt x="1815" y="204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7309734" y="3067167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70" y="1417"/>
                  </a:cubicBezTo>
                  <a:lnTo>
                    <a:pt x="446" y="1417"/>
                  </a:lnTo>
                  <a:cubicBezTo>
                    <a:pt x="420" y="1417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6"/>
                    <a:pt x="1816" y="1369"/>
                  </a:cubicBezTo>
                  <a:lnTo>
                    <a:pt x="1816" y="446"/>
                  </a:lnTo>
                  <a:cubicBezTo>
                    <a:pt x="1816" y="204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7190383" y="3128134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399"/>
                  </a:moveTo>
                  <a:cubicBezTo>
                    <a:pt x="1391" y="399"/>
                    <a:pt x="1412" y="419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6"/>
                    <a:pt x="1366" y="1416"/>
                  </a:cubicBezTo>
                  <a:lnTo>
                    <a:pt x="447" y="1416"/>
                  </a:lnTo>
                  <a:cubicBezTo>
                    <a:pt x="421" y="1416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19"/>
                    <a:pt x="421" y="399"/>
                    <a:pt x="447" y="399"/>
                  </a:cubicBezTo>
                  <a:close/>
                  <a:moveTo>
                    <a:pt x="447" y="0"/>
                  </a:moveTo>
                  <a:cubicBezTo>
                    <a:pt x="201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0"/>
                    <a:pt x="1811" y="1369"/>
                  </a:cubicBezTo>
                  <a:lnTo>
                    <a:pt x="1811" y="446"/>
                  </a:lnTo>
                  <a:cubicBezTo>
                    <a:pt x="1811" y="199"/>
                    <a:pt x="1611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7250007" y="3128134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69" y="1416"/>
                  </a:cubicBezTo>
                  <a:lnTo>
                    <a:pt x="452" y="1416"/>
                  </a:lnTo>
                  <a:cubicBezTo>
                    <a:pt x="420" y="1416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19"/>
                    <a:pt x="420" y="399"/>
                    <a:pt x="452" y="399"/>
                  </a:cubicBezTo>
                  <a:close/>
                  <a:moveTo>
                    <a:pt x="452" y="0"/>
                  </a:moveTo>
                  <a:cubicBezTo>
                    <a:pt x="205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0"/>
                    <a:pt x="1815" y="1369"/>
                  </a:cubicBezTo>
                  <a:lnTo>
                    <a:pt x="1815" y="446"/>
                  </a:lnTo>
                  <a:cubicBezTo>
                    <a:pt x="1815" y="199"/>
                    <a:pt x="1616" y="0"/>
                    <a:pt x="1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7309734" y="3128134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70" y="1416"/>
                  </a:cubicBezTo>
                  <a:lnTo>
                    <a:pt x="446" y="1416"/>
                  </a:lnTo>
                  <a:cubicBezTo>
                    <a:pt x="420" y="1416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19"/>
                    <a:pt x="420" y="399"/>
                    <a:pt x="446" y="399"/>
                  </a:cubicBezTo>
                  <a:close/>
                  <a:moveTo>
                    <a:pt x="446" y="0"/>
                  </a:moveTo>
                  <a:cubicBezTo>
                    <a:pt x="206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0"/>
                    <a:pt x="1816" y="1369"/>
                  </a:cubicBezTo>
                  <a:lnTo>
                    <a:pt x="1816" y="446"/>
                  </a:lnTo>
                  <a:cubicBezTo>
                    <a:pt x="1816" y="199"/>
                    <a:pt x="1616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7369488" y="3067167"/>
              <a:ext cx="46868" cy="107861"/>
            </a:xfrm>
            <a:custGeom>
              <a:avLst/>
              <a:gdLst/>
              <a:ahLst/>
              <a:cxnLst/>
              <a:rect l="l" t="t" r="r" b="b"/>
              <a:pathLst>
                <a:path w="1815" h="4177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3730"/>
                  </a:lnTo>
                  <a:cubicBezTo>
                    <a:pt x="1417" y="3756"/>
                    <a:pt x="1396" y="3777"/>
                    <a:pt x="1369" y="3777"/>
                  </a:cubicBezTo>
                  <a:lnTo>
                    <a:pt x="446" y="3777"/>
                  </a:lnTo>
                  <a:cubicBezTo>
                    <a:pt x="420" y="3777"/>
                    <a:pt x="399" y="3756"/>
                    <a:pt x="399" y="3730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4"/>
                    <a:pt x="1" y="446"/>
                  </a:cubicBezTo>
                  <a:lnTo>
                    <a:pt x="1" y="3730"/>
                  </a:lnTo>
                  <a:cubicBezTo>
                    <a:pt x="1" y="3971"/>
                    <a:pt x="200" y="4177"/>
                    <a:pt x="446" y="4177"/>
                  </a:cubicBezTo>
                  <a:lnTo>
                    <a:pt x="1369" y="4177"/>
                  </a:lnTo>
                  <a:cubicBezTo>
                    <a:pt x="1611" y="4177"/>
                    <a:pt x="1815" y="3971"/>
                    <a:pt x="1815" y="3730"/>
                  </a:cubicBezTo>
                  <a:lnTo>
                    <a:pt x="1815" y="446"/>
                  </a:lnTo>
                  <a:cubicBezTo>
                    <a:pt x="1815" y="204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7331425" y="2904743"/>
              <a:ext cx="35351" cy="64660"/>
            </a:xfrm>
            <a:custGeom>
              <a:avLst/>
              <a:gdLst/>
              <a:ahLst/>
              <a:cxnLst/>
              <a:rect l="l" t="t" r="r" b="b"/>
              <a:pathLst>
                <a:path w="1369" h="2504" extrusionOk="0">
                  <a:moveTo>
                    <a:pt x="650" y="441"/>
                  </a:moveTo>
                  <a:lnTo>
                    <a:pt x="650" y="998"/>
                  </a:lnTo>
                  <a:cubicBezTo>
                    <a:pt x="493" y="935"/>
                    <a:pt x="362" y="872"/>
                    <a:pt x="362" y="698"/>
                  </a:cubicBezTo>
                  <a:cubicBezTo>
                    <a:pt x="362" y="541"/>
                    <a:pt x="483" y="463"/>
                    <a:pt x="650" y="441"/>
                  </a:cubicBezTo>
                  <a:close/>
                  <a:moveTo>
                    <a:pt x="797" y="1396"/>
                  </a:moveTo>
                  <a:cubicBezTo>
                    <a:pt x="945" y="1459"/>
                    <a:pt x="1066" y="1543"/>
                    <a:pt x="1066" y="1737"/>
                  </a:cubicBezTo>
                  <a:cubicBezTo>
                    <a:pt x="1066" y="1910"/>
                    <a:pt x="960" y="2010"/>
                    <a:pt x="797" y="2036"/>
                  </a:cubicBezTo>
                  <a:lnTo>
                    <a:pt x="797" y="1396"/>
                  </a:lnTo>
                  <a:close/>
                  <a:moveTo>
                    <a:pt x="724" y="1"/>
                  </a:moveTo>
                  <a:cubicBezTo>
                    <a:pt x="671" y="1"/>
                    <a:pt x="635" y="37"/>
                    <a:pt x="635" y="74"/>
                  </a:cubicBezTo>
                  <a:lnTo>
                    <a:pt x="635" y="158"/>
                  </a:lnTo>
                  <a:cubicBezTo>
                    <a:pt x="347" y="189"/>
                    <a:pt x="52" y="342"/>
                    <a:pt x="52" y="730"/>
                  </a:cubicBezTo>
                  <a:cubicBezTo>
                    <a:pt x="52" y="1119"/>
                    <a:pt x="362" y="1228"/>
                    <a:pt x="635" y="1328"/>
                  </a:cubicBezTo>
                  <a:lnTo>
                    <a:pt x="635" y="2046"/>
                  </a:lnTo>
                  <a:cubicBezTo>
                    <a:pt x="325" y="2020"/>
                    <a:pt x="241" y="1805"/>
                    <a:pt x="141" y="1805"/>
                  </a:cubicBezTo>
                  <a:cubicBezTo>
                    <a:pt x="63" y="1805"/>
                    <a:pt x="0" y="1905"/>
                    <a:pt x="0" y="1978"/>
                  </a:cubicBezTo>
                  <a:cubicBezTo>
                    <a:pt x="0" y="2131"/>
                    <a:pt x="257" y="2335"/>
                    <a:pt x="635" y="2340"/>
                  </a:cubicBezTo>
                  <a:lnTo>
                    <a:pt x="635" y="2434"/>
                  </a:lnTo>
                  <a:cubicBezTo>
                    <a:pt x="635" y="2472"/>
                    <a:pt x="671" y="2503"/>
                    <a:pt x="724" y="2503"/>
                  </a:cubicBezTo>
                  <a:cubicBezTo>
                    <a:pt x="771" y="2503"/>
                    <a:pt x="814" y="2472"/>
                    <a:pt x="814" y="2434"/>
                  </a:cubicBezTo>
                  <a:lnTo>
                    <a:pt x="814" y="2330"/>
                  </a:lnTo>
                  <a:cubicBezTo>
                    <a:pt x="1144" y="2288"/>
                    <a:pt x="1369" y="2078"/>
                    <a:pt x="1369" y="1700"/>
                  </a:cubicBezTo>
                  <a:cubicBezTo>
                    <a:pt x="1369" y="1286"/>
                    <a:pt x="1081" y="1155"/>
                    <a:pt x="814" y="1056"/>
                  </a:cubicBezTo>
                  <a:lnTo>
                    <a:pt x="814" y="436"/>
                  </a:lnTo>
                  <a:cubicBezTo>
                    <a:pt x="1028" y="451"/>
                    <a:pt x="1107" y="546"/>
                    <a:pt x="1180" y="546"/>
                  </a:cubicBezTo>
                  <a:cubicBezTo>
                    <a:pt x="1275" y="546"/>
                    <a:pt x="1317" y="431"/>
                    <a:pt x="1317" y="373"/>
                  </a:cubicBezTo>
                  <a:cubicBezTo>
                    <a:pt x="1317" y="226"/>
                    <a:pt x="1023" y="158"/>
                    <a:pt x="814" y="153"/>
                  </a:cubicBezTo>
                  <a:lnTo>
                    <a:pt x="814" y="74"/>
                  </a:lnTo>
                  <a:cubicBezTo>
                    <a:pt x="814" y="37"/>
                    <a:pt x="771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9"/>
          <p:cNvSpPr/>
          <p:nvPr/>
        </p:nvSpPr>
        <p:spPr>
          <a:xfrm>
            <a:off x="1083683" y="1844691"/>
            <a:ext cx="360895" cy="305067"/>
          </a:xfrm>
          <a:custGeom>
            <a:avLst/>
            <a:gdLst/>
            <a:ahLst/>
            <a:cxnLst/>
            <a:rect l="l" t="t" r="r" b="b"/>
            <a:pathLst>
              <a:path w="13976" h="11814" extrusionOk="0">
                <a:moveTo>
                  <a:pt x="8257" y="394"/>
                </a:moveTo>
                <a:lnTo>
                  <a:pt x="8257" y="1180"/>
                </a:lnTo>
                <a:lnTo>
                  <a:pt x="5719" y="1180"/>
                </a:lnTo>
                <a:lnTo>
                  <a:pt x="5719" y="394"/>
                </a:lnTo>
                <a:close/>
                <a:moveTo>
                  <a:pt x="5320" y="614"/>
                </a:moveTo>
                <a:lnTo>
                  <a:pt x="5320" y="960"/>
                </a:lnTo>
                <a:lnTo>
                  <a:pt x="5163" y="960"/>
                </a:lnTo>
                <a:cubicBezTo>
                  <a:pt x="4964" y="960"/>
                  <a:pt x="4806" y="1122"/>
                  <a:pt x="4806" y="1318"/>
                </a:cubicBezTo>
                <a:lnTo>
                  <a:pt x="4806" y="2204"/>
                </a:lnTo>
                <a:lnTo>
                  <a:pt x="4460" y="2204"/>
                </a:lnTo>
                <a:lnTo>
                  <a:pt x="4460" y="1318"/>
                </a:lnTo>
                <a:cubicBezTo>
                  <a:pt x="4460" y="929"/>
                  <a:pt x="4775" y="614"/>
                  <a:pt x="5163" y="614"/>
                </a:cubicBezTo>
                <a:close/>
                <a:moveTo>
                  <a:pt x="8772" y="1359"/>
                </a:moveTo>
                <a:lnTo>
                  <a:pt x="8772" y="2204"/>
                </a:lnTo>
                <a:lnTo>
                  <a:pt x="5204" y="2204"/>
                </a:lnTo>
                <a:lnTo>
                  <a:pt x="5204" y="1359"/>
                </a:lnTo>
                <a:lnTo>
                  <a:pt x="5341" y="1359"/>
                </a:lnTo>
                <a:cubicBezTo>
                  <a:pt x="5388" y="1490"/>
                  <a:pt x="5514" y="1579"/>
                  <a:pt x="5656" y="1579"/>
                </a:cubicBezTo>
                <a:lnTo>
                  <a:pt x="8315" y="1579"/>
                </a:lnTo>
                <a:cubicBezTo>
                  <a:pt x="8462" y="1579"/>
                  <a:pt x="8583" y="1490"/>
                  <a:pt x="8635" y="1359"/>
                </a:cubicBezTo>
                <a:close/>
                <a:moveTo>
                  <a:pt x="8814" y="614"/>
                </a:moveTo>
                <a:cubicBezTo>
                  <a:pt x="9196" y="614"/>
                  <a:pt x="9511" y="929"/>
                  <a:pt x="9511" y="1318"/>
                </a:cubicBezTo>
                <a:lnTo>
                  <a:pt x="9511" y="2204"/>
                </a:lnTo>
                <a:lnTo>
                  <a:pt x="9165" y="2204"/>
                </a:lnTo>
                <a:lnTo>
                  <a:pt x="9165" y="1318"/>
                </a:lnTo>
                <a:cubicBezTo>
                  <a:pt x="9165" y="1122"/>
                  <a:pt x="9008" y="960"/>
                  <a:pt x="8814" y="960"/>
                </a:cubicBezTo>
                <a:lnTo>
                  <a:pt x="8656" y="960"/>
                </a:lnTo>
                <a:lnTo>
                  <a:pt x="8656" y="614"/>
                </a:lnTo>
                <a:close/>
                <a:moveTo>
                  <a:pt x="3983" y="5403"/>
                </a:moveTo>
                <a:lnTo>
                  <a:pt x="3983" y="6291"/>
                </a:lnTo>
                <a:lnTo>
                  <a:pt x="3238" y="6291"/>
                </a:lnTo>
                <a:lnTo>
                  <a:pt x="3238" y="5403"/>
                </a:lnTo>
                <a:close/>
                <a:moveTo>
                  <a:pt x="10734" y="5403"/>
                </a:moveTo>
                <a:lnTo>
                  <a:pt x="10734" y="6291"/>
                </a:lnTo>
                <a:lnTo>
                  <a:pt x="9988" y="6291"/>
                </a:lnTo>
                <a:lnTo>
                  <a:pt x="9988" y="5403"/>
                </a:lnTo>
                <a:close/>
                <a:moveTo>
                  <a:pt x="4449" y="6688"/>
                </a:moveTo>
                <a:lnTo>
                  <a:pt x="4449" y="7166"/>
                </a:lnTo>
                <a:lnTo>
                  <a:pt x="4449" y="7475"/>
                </a:lnTo>
                <a:lnTo>
                  <a:pt x="2775" y="7475"/>
                </a:lnTo>
                <a:lnTo>
                  <a:pt x="2775" y="6688"/>
                </a:lnTo>
                <a:close/>
                <a:moveTo>
                  <a:pt x="11201" y="6688"/>
                </a:moveTo>
                <a:lnTo>
                  <a:pt x="11201" y="7166"/>
                </a:lnTo>
                <a:lnTo>
                  <a:pt x="11201" y="7475"/>
                </a:lnTo>
                <a:lnTo>
                  <a:pt x="9527" y="7475"/>
                </a:lnTo>
                <a:lnTo>
                  <a:pt x="9527" y="6688"/>
                </a:lnTo>
                <a:close/>
                <a:moveTo>
                  <a:pt x="3983" y="7874"/>
                </a:moveTo>
                <a:lnTo>
                  <a:pt x="3983" y="8383"/>
                </a:lnTo>
                <a:cubicBezTo>
                  <a:pt x="3983" y="8588"/>
                  <a:pt x="3814" y="8756"/>
                  <a:pt x="3610" y="8756"/>
                </a:cubicBezTo>
                <a:cubicBezTo>
                  <a:pt x="3405" y="8756"/>
                  <a:pt x="3238" y="8588"/>
                  <a:pt x="3238" y="8383"/>
                </a:cubicBezTo>
                <a:lnTo>
                  <a:pt x="3238" y="7874"/>
                </a:lnTo>
                <a:close/>
                <a:moveTo>
                  <a:pt x="10734" y="7874"/>
                </a:moveTo>
                <a:lnTo>
                  <a:pt x="10734" y="8383"/>
                </a:lnTo>
                <a:cubicBezTo>
                  <a:pt x="10734" y="8588"/>
                  <a:pt x="10566" y="8756"/>
                  <a:pt x="10361" y="8756"/>
                </a:cubicBezTo>
                <a:cubicBezTo>
                  <a:pt x="10157" y="8756"/>
                  <a:pt x="9988" y="8588"/>
                  <a:pt x="9988" y="8383"/>
                </a:cubicBezTo>
                <a:lnTo>
                  <a:pt x="9988" y="7874"/>
                </a:lnTo>
                <a:close/>
                <a:moveTo>
                  <a:pt x="5656" y="1"/>
                </a:moveTo>
                <a:cubicBezTo>
                  <a:pt x="5514" y="1"/>
                  <a:pt x="5388" y="90"/>
                  <a:pt x="5341" y="221"/>
                </a:cubicBezTo>
                <a:lnTo>
                  <a:pt x="5163" y="221"/>
                </a:lnTo>
                <a:cubicBezTo>
                  <a:pt x="4554" y="221"/>
                  <a:pt x="4061" y="713"/>
                  <a:pt x="4061" y="1318"/>
                </a:cubicBezTo>
                <a:lnTo>
                  <a:pt x="4061" y="2204"/>
                </a:lnTo>
                <a:lnTo>
                  <a:pt x="709" y="2204"/>
                </a:lnTo>
                <a:cubicBezTo>
                  <a:pt x="315" y="2204"/>
                  <a:pt x="1" y="2519"/>
                  <a:pt x="1" y="2906"/>
                </a:cubicBezTo>
                <a:lnTo>
                  <a:pt x="1" y="8509"/>
                </a:lnTo>
                <a:cubicBezTo>
                  <a:pt x="1" y="8620"/>
                  <a:pt x="90" y="8708"/>
                  <a:pt x="200" y="8708"/>
                </a:cubicBezTo>
                <a:cubicBezTo>
                  <a:pt x="310" y="8708"/>
                  <a:pt x="400" y="8620"/>
                  <a:pt x="400" y="8509"/>
                </a:cubicBezTo>
                <a:lnTo>
                  <a:pt x="400" y="6610"/>
                </a:lnTo>
                <a:cubicBezTo>
                  <a:pt x="751" y="7071"/>
                  <a:pt x="1307" y="7366"/>
                  <a:pt x="1926" y="7366"/>
                </a:cubicBezTo>
                <a:lnTo>
                  <a:pt x="2378" y="7366"/>
                </a:lnTo>
                <a:lnTo>
                  <a:pt x="2378" y="7518"/>
                </a:lnTo>
                <a:cubicBezTo>
                  <a:pt x="2378" y="7712"/>
                  <a:pt x="2535" y="7874"/>
                  <a:pt x="2729" y="7874"/>
                </a:cubicBezTo>
                <a:lnTo>
                  <a:pt x="2843" y="7874"/>
                </a:lnTo>
                <a:lnTo>
                  <a:pt x="2843" y="8383"/>
                </a:lnTo>
                <a:cubicBezTo>
                  <a:pt x="2843" y="8809"/>
                  <a:pt x="3185" y="9155"/>
                  <a:pt x="3610" y="9155"/>
                </a:cubicBezTo>
                <a:cubicBezTo>
                  <a:pt x="4034" y="9155"/>
                  <a:pt x="4381" y="8809"/>
                  <a:pt x="4381" y="8383"/>
                </a:cubicBezTo>
                <a:lnTo>
                  <a:pt x="4381" y="7874"/>
                </a:lnTo>
                <a:lnTo>
                  <a:pt x="4491" y="7874"/>
                </a:lnTo>
                <a:cubicBezTo>
                  <a:pt x="4685" y="7874"/>
                  <a:pt x="4848" y="7712"/>
                  <a:pt x="4848" y="7518"/>
                </a:cubicBezTo>
                <a:lnTo>
                  <a:pt x="4848" y="7366"/>
                </a:lnTo>
                <a:lnTo>
                  <a:pt x="9128" y="7366"/>
                </a:lnTo>
                <a:lnTo>
                  <a:pt x="9128" y="7518"/>
                </a:lnTo>
                <a:cubicBezTo>
                  <a:pt x="9128" y="7712"/>
                  <a:pt x="9286" y="7874"/>
                  <a:pt x="9480" y="7874"/>
                </a:cubicBezTo>
                <a:lnTo>
                  <a:pt x="9590" y="7874"/>
                </a:lnTo>
                <a:lnTo>
                  <a:pt x="9590" y="8383"/>
                </a:lnTo>
                <a:cubicBezTo>
                  <a:pt x="9590" y="8809"/>
                  <a:pt x="9937" y="9155"/>
                  <a:pt x="10361" y="9155"/>
                </a:cubicBezTo>
                <a:cubicBezTo>
                  <a:pt x="10786" y="9155"/>
                  <a:pt x="11133" y="8809"/>
                  <a:pt x="11133" y="8383"/>
                </a:cubicBezTo>
                <a:lnTo>
                  <a:pt x="11133" y="7874"/>
                </a:lnTo>
                <a:lnTo>
                  <a:pt x="11242" y="7874"/>
                </a:lnTo>
                <a:cubicBezTo>
                  <a:pt x="11436" y="7874"/>
                  <a:pt x="11594" y="7712"/>
                  <a:pt x="11594" y="7518"/>
                </a:cubicBezTo>
                <a:lnTo>
                  <a:pt x="11594" y="7366"/>
                </a:lnTo>
                <a:lnTo>
                  <a:pt x="12045" y="7366"/>
                </a:lnTo>
                <a:cubicBezTo>
                  <a:pt x="12670" y="7366"/>
                  <a:pt x="13225" y="7071"/>
                  <a:pt x="13576" y="6610"/>
                </a:cubicBezTo>
                <a:lnTo>
                  <a:pt x="13576" y="11106"/>
                </a:lnTo>
                <a:cubicBezTo>
                  <a:pt x="13576" y="11279"/>
                  <a:pt x="13435" y="11415"/>
                  <a:pt x="13268" y="11415"/>
                </a:cubicBezTo>
                <a:lnTo>
                  <a:pt x="709" y="11415"/>
                </a:lnTo>
                <a:cubicBezTo>
                  <a:pt x="536" y="11415"/>
                  <a:pt x="400" y="11279"/>
                  <a:pt x="400" y="11106"/>
                </a:cubicBezTo>
                <a:lnTo>
                  <a:pt x="400" y="9773"/>
                </a:lnTo>
                <a:cubicBezTo>
                  <a:pt x="400" y="9663"/>
                  <a:pt x="310" y="9574"/>
                  <a:pt x="200" y="9574"/>
                </a:cubicBezTo>
                <a:cubicBezTo>
                  <a:pt x="90" y="9574"/>
                  <a:pt x="1" y="9663"/>
                  <a:pt x="1" y="9773"/>
                </a:cubicBezTo>
                <a:lnTo>
                  <a:pt x="1" y="11106"/>
                </a:lnTo>
                <a:cubicBezTo>
                  <a:pt x="1" y="11499"/>
                  <a:pt x="315" y="11814"/>
                  <a:pt x="709" y="11814"/>
                </a:cubicBezTo>
                <a:lnTo>
                  <a:pt x="13268" y="11814"/>
                </a:lnTo>
                <a:cubicBezTo>
                  <a:pt x="13656" y="11814"/>
                  <a:pt x="13976" y="11499"/>
                  <a:pt x="13976" y="11106"/>
                </a:cubicBezTo>
                <a:lnTo>
                  <a:pt x="13976" y="2906"/>
                </a:lnTo>
                <a:cubicBezTo>
                  <a:pt x="13976" y="2519"/>
                  <a:pt x="13656" y="2204"/>
                  <a:pt x="13268" y="2204"/>
                </a:cubicBezTo>
                <a:lnTo>
                  <a:pt x="12140" y="2204"/>
                </a:lnTo>
                <a:cubicBezTo>
                  <a:pt x="12034" y="2204"/>
                  <a:pt x="11946" y="2293"/>
                  <a:pt x="11946" y="2403"/>
                </a:cubicBezTo>
                <a:cubicBezTo>
                  <a:pt x="11946" y="2514"/>
                  <a:pt x="12034" y="2602"/>
                  <a:pt x="12140" y="2602"/>
                </a:cubicBezTo>
                <a:lnTo>
                  <a:pt x="13268" y="2602"/>
                </a:lnTo>
                <a:cubicBezTo>
                  <a:pt x="13435" y="2602"/>
                  <a:pt x="13576" y="2739"/>
                  <a:pt x="13576" y="2906"/>
                </a:cubicBezTo>
                <a:lnTo>
                  <a:pt x="13576" y="5441"/>
                </a:lnTo>
                <a:cubicBezTo>
                  <a:pt x="13576" y="6284"/>
                  <a:pt x="12890" y="6967"/>
                  <a:pt x="12045" y="6967"/>
                </a:cubicBezTo>
                <a:lnTo>
                  <a:pt x="11594" y="6967"/>
                </a:lnTo>
                <a:lnTo>
                  <a:pt x="11594" y="6642"/>
                </a:lnTo>
                <a:cubicBezTo>
                  <a:pt x="11594" y="6468"/>
                  <a:pt x="11474" y="6327"/>
                  <a:pt x="11317" y="6296"/>
                </a:cubicBezTo>
                <a:cubicBezTo>
                  <a:pt x="11290" y="6291"/>
                  <a:pt x="11269" y="6291"/>
                  <a:pt x="11242" y="6291"/>
                </a:cubicBezTo>
                <a:lnTo>
                  <a:pt x="11133" y="6291"/>
                </a:lnTo>
                <a:lnTo>
                  <a:pt x="11133" y="5320"/>
                </a:lnTo>
                <a:cubicBezTo>
                  <a:pt x="11133" y="5146"/>
                  <a:pt x="10990" y="5005"/>
                  <a:pt x="10823" y="5005"/>
                </a:cubicBezTo>
                <a:lnTo>
                  <a:pt x="9905" y="5005"/>
                </a:lnTo>
                <a:cubicBezTo>
                  <a:pt x="9731" y="5005"/>
                  <a:pt x="9590" y="5146"/>
                  <a:pt x="9590" y="5320"/>
                </a:cubicBezTo>
                <a:lnTo>
                  <a:pt x="9590" y="6291"/>
                </a:lnTo>
                <a:lnTo>
                  <a:pt x="9480" y="6291"/>
                </a:lnTo>
                <a:cubicBezTo>
                  <a:pt x="9453" y="6291"/>
                  <a:pt x="9433" y="6291"/>
                  <a:pt x="9412" y="6296"/>
                </a:cubicBezTo>
                <a:cubicBezTo>
                  <a:pt x="9249" y="6327"/>
                  <a:pt x="9128" y="6468"/>
                  <a:pt x="9128" y="6642"/>
                </a:cubicBezTo>
                <a:lnTo>
                  <a:pt x="9128" y="6967"/>
                </a:lnTo>
                <a:lnTo>
                  <a:pt x="4848" y="6967"/>
                </a:lnTo>
                <a:lnTo>
                  <a:pt x="4848" y="6642"/>
                </a:lnTo>
                <a:cubicBezTo>
                  <a:pt x="4848" y="6468"/>
                  <a:pt x="4722" y="6327"/>
                  <a:pt x="4565" y="6296"/>
                </a:cubicBezTo>
                <a:cubicBezTo>
                  <a:pt x="4538" y="6291"/>
                  <a:pt x="4518" y="6291"/>
                  <a:pt x="4491" y="6291"/>
                </a:cubicBezTo>
                <a:lnTo>
                  <a:pt x="4381" y="6291"/>
                </a:lnTo>
                <a:lnTo>
                  <a:pt x="4381" y="5320"/>
                </a:lnTo>
                <a:cubicBezTo>
                  <a:pt x="4381" y="5146"/>
                  <a:pt x="4240" y="5005"/>
                  <a:pt x="4071" y="5005"/>
                </a:cubicBezTo>
                <a:lnTo>
                  <a:pt x="3153" y="5005"/>
                </a:lnTo>
                <a:cubicBezTo>
                  <a:pt x="2981" y="5005"/>
                  <a:pt x="2843" y="5146"/>
                  <a:pt x="2843" y="5320"/>
                </a:cubicBezTo>
                <a:lnTo>
                  <a:pt x="2843" y="6291"/>
                </a:lnTo>
                <a:lnTo>
                  <a:pt x="2729" y="6291"/>
                </a:lnTo>
                <a:cubicBezTo>
                  <a:pt x="2707" y="6291"/>
                  <a:pt x="2681" y="6291"/>
                  <a:pt x="2661" y="6296"/>
                </a:cubicBezTo>
                <a:cubicBezTo>
                  <a:pt x="2497" y="6327"/>
                  <a:pt x="2378" y="6468"/>
                  <a:pt x="2378" y="6642"/>
                </a:cubicBezTo>
                <a:lnTo>
                  <a:pt x="2378" y="6967"/>
                </a:lnTo>
                <a:lnTo>
                  <a:pt x="1926" y="6967"/>
                </a:lnTo>
                <a:cubicBezTo>
                  <a:pt x="1087" y="6967"/>
                  <a:pt x="400" y="6284"/>
                  <a:pt x="400" y="5441"/>
                </a:cubicBezTo>
                <a:lnTo>
                  <a:pt x="400" y="2906"/>
                </a:lnTo>
                <a:cubicBezTo>
                  <a:pt x="400" y="2739"/>
                  <a:pt x="536" y="2602"/>
                  <a:pt x="709" y="2602"/>
                </a:cubicBezTo>
                <a:lnTo>
                  <a:pt x="10881" y="2602"/>
                </a:lnTo>
                <a:cubicBezTo>
                  <a:pt x="10990" y="2602"/>
                  <a:pt x="11080" y="2514"/>
                  <a:pt x="11080" y="2403"/>
                </a:cubicBezTo>
                <a:cubicBezTo>
                  <a:pt x="11080" y="2293"/>
                  <a:pt x="10990" y="2204"/>
                  <a:pt x="10881" y="2204"/>
                </a:cubicBezTo>
                <a:lnTo>
                  <a:pt x="9910" y="2204"/>
                </a:lnTo>
                <a:lnTo>
                  <a:pt x="9910" y="1318"/>
                </a:lnTo>
                <a:cubicBezTo>
                  <a:pt x="9910" y="713"/>
                  <a:pt x="9417" y="221"/>
                  <a:pt x="8814" y="221"/>
                </a:cubicBezTo>
                <a:lnTo>
                  <a:pt x="8635" y="221"/>
                </a:lnTo>
                <a:cubicBezTo>
                  <a:pt x="8583" y="90"/>
                  <a:pt x="8462" y="1"/>
                  <a:pt x="83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/>
          <p:nvPr/>
        </p:nvSpPr>
        <p:spPr>
          <a:xfrm>
            <a:off x="6574600" y="1621025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73" name="Google Shape;473;p51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5690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Major Threats</a:t>
            </a:r>
          </a:p>
        </p:txBody>
      </p:sp>
      <p:sp>
        <p:nvSpPr>
          <p:cNvPr id="474" name="Google Shape;474;p51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1"/>
          <p:cNvSpPr txBox="1"/>
          <p:nvPr/>
        </p:nvSpPr>
        <p:spPr>
          <a:xfrm>
            <a:off x="631650" y="2921350"/>
            <a:ext cx="33702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Habitat destruction due to farming and urbanization diminishes their living space.</a:t>
            </a:r>
          </a:p>
        </p:txBody>
      </p:sp>
      <p:sp>
        <p:nvSpPr>
          <p:cNvPr id="477" name="Google Shape;477;p51"/>
          <p:cNvSpPr txBox="1"/>
          <p:nvPr/>
        </p:nvSpPr>
        <p:spPr>
          <a:xfrm>
            <a:off x="631650" y="2562400"/>
            <a:ext cx="2830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Climate Change</a:t>
            </a:r>
          </a:p>
        </p:txBody>
      </p:sp>
      <p:sp>
        <p:nvSpPr>
          <p:cNvPr id="478" name="Google Shape;478;p51"/>
          <p:cNvSpPr txBox="1"/>
          <p:nvPr/>
        </p:nvSpPr>
        <p:spPr>
          <a:xfrm>
            <a:off x="6574600" y="2322438"/>
            <a:ext cx="1854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Body text</a:t>
            </a:r>
            <a:endParaRPr dirty="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79" name="Google Shape;479;p51"/>
          <p:cNvSpPr txBox="1"/>
          <p:nvPr/>
        </p:nvSpPr>
        <p:spPr>
          <a:xfrm>
            <a:off x="6574600" y="1963475"/>
            <a:ext cx="1416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Conservation Efforts</a:t>
            </a:r>
          </a:p>
        </p:txBody>
      </p:sp>
      <p:sp>
        <p:nvSpPr>
          <p:cNvPr id="480" name="Google Shape;480;p51"/>
          <p:cNvSpPr txBox="1"/>
          <p:nvPr/>
        </p:nvSpPr>
        <p:spPr>
          <a:xfrm>
            <a:off x="4317175" y="320715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81" name="Google Shape;481;p51"/>
          <p:cNvSpPr txBox="1"/>
          <p:nvPr/>
        </p:nvSpPr>
        <p:spPr>
          <a:xfrm>
            <a:off x="4317175" y="3908563"/>
            <a:ext cx="1854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Body text</a:t>
            </a:r>
          </a:p>
        </p:txBody>
      </p:sp>
      <p:sp>
        <p:nvSpPr>
          <p:cNvPr id="482" name="Google Shape;482;p51"/>
          <p:cNvSpPr txBox="1"/>
          <p:nvPr/>
        </p:nvSpPr>
        <p:spPr>
          <a:xfrm>
            <a:off x="4317175" y="3549600"/>
            <a:ext cx="1416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International Cooperation</a:t>
            </a:r>
          </a:p>
        </p:txBody>
      </p:sp>
      <p:sp>
        <p:nvSpPr>
          <p:cNvPr id="483" name="Google Shape;483;p51"/>
          <p:cNvSpPr txBox="1"/>
          <p:nvPr/>
        </p:nvSpPr>
        <p:spPr>
          <a:xfrm>
            <a:off x="6574600" y="320715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03</a:t>
            </a:r>
            <a:endParaRPr sz="6000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6574600" y="3908550"/>
            <a:ext cx="1854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Body text</a:t>
            </a:r>
          </a:p>
        </p:txBody>
      </p:sp>
      <p:sp>
        <p:nvSpPr>
          <p:cNvPr id="485" name="Google Shape;485;p51"/>
          <p:cNvSpPr txBox="1"/>
          <p:nvPr/>
        </p:nvSpPr>
        <p:spPr>
          <a:xfrm>
            <a:off x="6574600" y="3549600"/>
            <a:ext cx="1416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Subtitle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>
            <a:off x="4317175" y="1963475"/>
            <a:ext cx="1683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Title</a:t>
            </a:r>
            <a:endParaRPr sz="20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487" name="Google Shape;487;p51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51"/>
          <p:cNvCxnSpPr/>
          <p:nvPr/>
        </p:nvCxnSpPr>
        <p:spPr>
          <a:xfrm>
            <a:off x="4103150" y="1997601"/>
            <a:ext cx="0" cy="261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/>
        </p:nvSpPr>
        <p:spPr>
          <a:xfrm>
            <a:off x="6717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33002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597027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03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Various organizations focus on preserving tigers through habitat protection and anti-poaching efforts.</a:t>
            </a:r>
          </a:p>
        </p:txBody>
      </p:sp>
      <p:sp>
        <p:nvSpPr>
          <p:cNvPr id="497" name="Google Shape;497;p52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Community Involvement</a:t>
            </a:r>
          </a:p>
        </p:txBody>
      </p:sp>
      <p:sp>
        <p:nvSpPr>
          <p:cNvPr id="498" name="Google Shape;498;p52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Engaging local communities is essential for successful conservation.</a:t>
            </a:r>
          </a:p>
        </p:txBody>
      </p:sp>
      <p:sp>
        <p:nvSpPr>
          <p:cNvPr id="499" name="Google Shape;499;p52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Research and Monitoring</a:t>
            </a:r>
          </a:p>
        </p:txBody>
      </p:sp>
      <p:sp>
        <p:nvSpPr>
          <p:cNvPr id="500" name="Google Shape;500;p52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Ongoing research helps track tiger populations and health.</a:t>
            </a:r>
          </a:p>
        </p:txBody>
      </p:sp>
      <p:sp>
        <p:nvSpPr>
          <p:cNvPr id="501" name="Google Shape;501;p52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Future Outlook</a:t>
            </a:r>
          </a:p>
        </p:txBody>
      </p:sp>
      <p:sp>
        <p:nvSpPr>
          <p:cNvPr id="502" name="Google Shape;502;p52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Conservation Programs</a:t>
            </a:r>
          </a:p>
        </p:txBody>
      </p:sp>
      <p:cxnSp>
        <p:nvCxnSpPr>
          <p:cNvPr id="505" name="Google Shape;505;p52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are the largest cat species, known for their strength and agility.</a:t>
            </a:r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Stripes and Camouflage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Each tiger's stripes are unique, aiding in camouflage.</a:t>
            </a:r>
          </a:p>
        </p:txBody>
      </p:sp>
      <p:sp>
        <p:nvSpPr>
          <p:cNvPr id="513" name="Google Shape;513;p53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Unique Vocalizations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 Facts</a:t>
            </a:r>
          </a:p>
        </p:txBody>
      </p:sp>
      <p:sp>
        <p:nvSpPr>
          <p:cNvPr id="517" name="Google Shape;517;p53"/>
          <p:cNvSpPr/>
          <p:nvPr/>
        </p:nvSpPr>
        <p:spPr>
          <a:xfrm>
            <a:off x="16971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50669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5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53"/>
          <p:cNvGrpSpPr/>
          <p:nvPr/>
        </p:nvGrpSpPr>
        <p:grpSpPr>
          <a:xfrm>
            <a:off x="5343600" y="2034049"/>
            <a:ext cx="209989" cy="360895"/>
            <a:chOff x="5644803" y="2273099"/>
            <a:chExt cx="209989" cy="360895"/>
          </a:xfrm>
        </p:grpSpPr>
        <p:sp>
          <p:nvSpPr>
            <p:cNvPr id="521" name="Google Shape;521;p53"/>
            <p:cNvSpPr/>
            <p:nvPr/>
          </p:nvSpPr>
          <p:spPr>
            <a:xfrm>
              <a:off x="5680696" y="2291769"/>
              <a:ext cx="137789" cy="125472"/>
            </a:xfrm>
            <a:custGeom>
              <a:avLst/>
              <a:gdLst/>
              <a:ahLst/>
              <a:cxnLst/>
              <a:rect l="l" t="t" r="r" b="b"/>
              <a:pathLst>
                <a:path w="5336" h="4859" extrusionOk="0">
                  <a:moveTo>
                    <a:pt x="2671" y="401"/>
                  </a:moveTo>
                  <a:cubicBezTo>
                    <a:pt x="3190" y="401"/>
                    <a:pt x="3710" y="595"/>
                    <a:pt x="4108" y="992"/>
                  </a:cubicBezTo>
                  <a:cubicBezTo>
                    <a:pt x="4900" y="1786"/>
                    <a:pt x="4900" y="3076"/>
                    <a:pt x="4108" y="3868"/>
                  </a:cubicBezTo>
                  <a:cubicBezTo>
                    <a:pt x="3712" y="4264"/>
                    <a:pt x="3191" y="4462"/>
                    <a:pt x="2670" y="4462"/>
                  </a:cubicBezTo>
                  <a:cubicBezTo>
                    <a:pt x="2150" y="4462"/>
                    <a:pt x="1629" y="4264"/>
                    <a:pt x="1233" y="3868"/>
                  </a:cubicBezTo>
                  <a:cubicBezTo>
                    <a:pt x="441" y="3076"/>
                    <a:pt x="441" y="1786"/>
                    <a:pt x="1233" y="992"/>
                  </a:cubicBezTo>
                  <a:cubicBezTo>
                    <a:pt x="1626" y="595"/>
                    <a:pt x="2151" y="401"/>
                    <a:pt x="2671" y="401"/>
                  </a:cubicBezTo>
                  <a:close/>
                  <a:moveTo>
                    <a:pt x="2670" y="1"/>
                  </a:moveTo>
                  <a:cubicBezTo>
                    <a:pt x="2048" y="1"/>
                    <a:pt x="1425" y="237"/>
                    <a:pt x="950" y="709"/>
                  </a:cubicBezTo>
                  <a:cubicBezTo>
                    <a:pt x="1" y="1660"/>
                    <a:pt x="1" y="3202"/>
                    <a:pt x="950" y="4151"/>
                  </a:cubicBezTo>
                  <a:cubicBezTo>
                    <a:pt x="1422" y="4623"/>
                    <a:pt x="2047" y="4859"/>
                    <a:pt x="2671" y="4859"/>
                  </a:cubicBezTo>
                  <a:cubicBezTo>
                    <a:pt x="3289" y="4859"/>
                    <a:pt x="3914" y="4623"/>
                    <a:pt x="4391" y="4151"/>
                  </a:cubicBezTo>
                  <a:cubicBezTo>
                    <a:pt x="5335" y="3202"/>
                    <a:pt x="5335" y="1660"/>
                    <a:pt x="4391" y="709"/>
                  </a:cubicBezTo>
                  <a:cubicBezTo>
                    <a:pt x="3916" y="237"/>
                    <a:pt x="3293" y="1"/>
                    <a:pt x="2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644803" y="2273099"/>
              <a:ext cx="209989" cy="360895"/>
            </a:xfrm>
            <a:custGeom>
              <a:avLst/>
              <a:gdLst/>
              <a:ahLst/>
              <a:cxnLst/>
              <a:rect l="l" t="t" r="r" b="b"/>
              <a:pathLst>
                <a:path w="8132" h="13976" extrusionOk="0">
                  <a:moveTo>
                    <a:pt x="771" y="6117"/>
                  </a:moveTo>
                  <a:lnTo>
                    <a:pt x="771" y="6117"/>
                  </a:lnTo>
                  <a:cubicBezTo>
                    <a:pt x="1002" y="6143"/>
                    <a:pt x="1275" y="6185"/>
                    <a:pt x="1543" y="6264"/>
                  </a:cubicBezTo>
                  <a:lnTo>
                    <a:pt x="1464" y="6705"/>
                  </a:lnTo>
                  <a:lnTo>
                    <a:pt x="771" y="6117"/>
                  </a:lnTo>
                  <a:close/>
                  <a:moveTo>
                    <a:pt x="7345" y="6117"/>
                  </a:moveTo>
                  <a:lnTo>
                    <a:pt x="6652" y="6705"/>
                  </a:lnTo>
                  <a:lnTo>
                    <a:pt x="6573" y="6259"/>
                  </a:lnTo>
                  <a:cubicBezTo>
                    <a:pt x="6846" y="6185"/>
                    <a:pt x="7119" y="6143"/>
                    <a:pt x="7345" y="6117"/>
                  </a:cubicBezTo>
                  <a:close/>
                  <a:moveTo>
                    <a:pt x="520" y="6422"/>
                  </a:moveTo>
                  <a:lnTo>
                    <a:pt x="1207" y="7009"/>
                  </a:lnTo>
                  <a:lnTo>
                    <a:pt x="788" y="7156"/>
                  </a:lnTo>
                  <a:cubicBezTo>
                    <a:pt x="667" y="6904"/>
                    <a:pt x="577" y="6647"/>
                    <a:pt x="520" y="6422"/>
                  </a:cubicBezTo>
                  <a:close/>
                  <a:moveTo>
                    <a:pt x="7596" y="6427"/>
                  </a:moveTo>
                  <a:lnTo>
                    <a:pt x="7596" y="6427"/>
                  </a:lnTo>
                  <a:cubicBezTo>
                    <a:pt x="7533" y="6647"/>
                    <a:pt x="7444" y="6904"/>
                    <a:pt x="7323" y="7156"/>
                  </a:cubicBezTo>
                  <a:lnTo>
                    <a:pt x="6909" y="7009"/>
                  </a:lnTo>
                  <a:lnTo>
                    <a:pt x="7596" y="6427"/>
                  </a:lnTo>
                  <a:close/>
                  <a:moveTo>
                    <a:pt x="1926" y="6400"/>
                  </a:moveTo>
                  <a:cubicBezTo>
                    <a:pt x="2083" y="6468"/>
                    <a:pt x="2236" y="6552"/>
                    <a:pt x="2371" y="6657"/>
                  </a:cubicBezTo>
                  <a:lnTo>
                    <a:pt x="2246" y="7361"/>
                  </a:lnTo>
                  <a:lnTo>
                    <a:pt x="1815" y="6998"/>
                  </a:lnTo>
                  <a:lnTo>
                    <a:pt x="1926" y="6400"/>
                  </a:lnTo>
                  <a:close/>
                  <a:moveTo>
                    <a:pt x="6195" y="6395"/>
                  </a:moveTo>
                  <a:lnTo>
                    <a:pt x="6301" y="6998"/>
                  </a:lnTo>
                  <a:lnTo>
                    <a:pt x="5875" y="7361"/>
                  </a:lnTo>
                  <a:lnTo>
                    <a:pt x="5749" y="6647"/>
                  </a:lnTo>
                  <a:cubicBezTo>
                    <a:pt x="5887" y="6547"/>
                    <a:pt x="6038" y="6463"/>
                    <a:pt x="6195" y="6395"/>
                  </a:cubicBezTo>
                  <a:close/>
                  <a:moveTo>
                    <a:pt x="1558" y="7303"/>
                  </a:moveTo>
                  <a:lnTo>
                    <a:pt x="1989" y="7664"/>
                  </a:lnTo>
                  <a:lnTo>
                    <a:pt x="1311" y="7906"/>
                  </a:lnTo>
                  <a:cubicBezTo>
                    <a:pt x="1191" y="7790"/>
                    <a:pt x="1081" y="7654"/>
                    <a:pt x="987" y="7513"/>
                  </a:cubicBezTo>
                  <a:lnTo>
                    <a:pt x="1558" y="7303"/>
                  </a:lnTo>
                  <a:close/>
                  <a:moveTo>
                    <a:pt x="6558" y="7303"/>
                  </a:moveTo>
                  <a:lnTo>
                    <a:pt x="7124" y="7507"/>
                  </a:lnTo>
                  <a:cubicBezTo>
                    <a:pt x="7030" y="7649"/>
                    <a:pt x="6919" y="7785"/>
                    <a:pt x="6799" y="7906"/>
                  </a:cubicBezTo>
                  <a:lnTo>
                    <a:pt x="6132" y="7664"/>
                  </a:lnTo>
                  <a:lnTo>
                    <a:pt x="6558" y="7303"/>
                  </a:lnTo>
                  <a:close/>
                  <a:moveTo>
                    <a:pt x="2713" y="7003"/>
                  </a:moveTo>
                  <a:cubicBezTo>
                    <a:pt x="2902" y="7271"/>
                    <a:pt x="2996" y="7591"/>
                    <a:pt x="2996" y="7969"/>
                  </a:cubicBezTo>
                  <a:cubicBezTo>
                    <a:pt x="2996" y="7979"/>
                    <a:pt x="2996" y="7985"/>
                    <a:pt x="2991" y="7995"/>
                  </a:cubicBezTo>
                  <a:lnTo>
                    <a:pt x="2597" y="7659"/>
                  </a:lnTo>
                  <a:lnTo>
                    <a:pt x="2713" y="7003"/>
                  </a:lnTo>
                  <a:close/>
                  <a:moveTo>
                    <a:pt x="5403" y="6988"/>
                  </a:moveTo>
                  <a:lnTo>
                    <a:pt x="5524" y="7659"/>
                  </a:lnTo>
                  <a:lnTo>
                    <a:pt x="5120" y="8000"/>
                  </a:lnTo>
                  <a:cubicBezTo>
                    <a:pt x="5115" y="7985"/>
                    <a:pt x="5115" y="7974"/>
                    <a:pt x="5115" y="7964"/>
                  </a:cubicBezTo>
                  <a:cubicBezTo>
                    <a:pt x="5115" y="7581"/>
                    <a:pt x="5209" y="7255"/>
                    <a:pt x="5403" y="6988"/>
                  </a:cubicBezTo>
                  <a:close/>
                  <a:moveTo>
                    <a:pt x="5781" y="7964"/>
                  </a:moveTo>
                  <a:lnTo>
                    <a:pt x="6395" y="8184"/>
                  </a:lnTo>
                  <a:cubicBezTo>
                    <a:pt x="6197" y="8279"/>
                    <a:pt x="5979" y="8327"/>
                    <a:pt x="5745" y="8327"/>
                  </a:cubicBezTo>
                  <a:cubicBezTo>
                    <a:pt x="5632" y="8327"/>
                    <a:pt x="5514" y="8316"/>
                    <a:pt x="5393" y="8294"/>
                  </a:cubicBezTo>
                  <a:lnTo>
                    <a:pt x="5388" y="8294"/>
                  </a:lnTo>
                  <a:lnTo>
                    <a:pt x="5781" y="7964"/>
                  </a:lnTo>
                  <a:close/>
                  <a:moveTo>
                    <a:pt x="2340" y="7964"/>
                  </a:moveTo>
                  <a:lnTo>
                    <a:pt x="2739" y="8300"/>
                  </a:lnTo>
                  <a:cubicBezTo>
                    <a:pt x="2728" y="8300"/>
                    <a:pt x="2723" y="8300"/>
                    <a:pt x="2713" y="8305"/>
                  </a:cubicBezTo>
                  <a:cubicBezTo>
                    <a:pt x="2597" y="8325"/>
                    <a:pt x="2484" y="8335"/>
                    <a:pt x="2376" y="8335"/>
                  </a:cubicBezTo>
                  <a:cubicBezTo>
                    <a:pt x="2135" y="8335"/>
                    <a:pt x="1913" y="8286"/>
                    <a:pt x="1711" y="8184"/>
                  </a:cubicBezTo>
                  <a:lnTo>
                    <a:pt x="2340" y="7964"/>
                  </a:lnTo>
                  <a:close/>
                  <a:moveTo>
                    <a:pt x="7366" y="9804"/>
                  </a:moveTo>
                  <a:lnTo>
                    <a:pt x="7366" y="10361"/>
                  </a:lnTo>
                  <a:lnTo>
                    <a:pt x="750" y="10361"/>
                  </a:lnTo>
                  <a:lnTo>
                    <a:pt x="750" y="9804"/>
                  </a:lnTo>
                  <a:close/>
                  <a:moveTo>
                    <a:pt x="4061" y="1"/>
                  </a:moveTo>
                  <a:cubicBezTo>
                    <a:pt x="2319" y="1"/>
                    <a:pt x="907" y="1417"/>
                    <a:pt x="907" y="3153"/>
                  </a:cubicBezTo>
                  <a:cubicBezTo>
                    <a:pt x="907" y="4826"/>
                    <a:pt x="2214" y="6196"/>
                    <a:pt x="3861" y="6301"/>
                  </a:cubicBezTo>
                  <a:lnTo>
                    <a:pt x="3861" y="8724"/>
                  </a:lnTo>
                  <a:lnTo>
                    <a:pt x="3347" y="8294"/>
                  </a:lnTo>
                  <a:cubicBezTo>
                    <a:pt x="3369" y="8216"/>
                    <a:pt x="3379" y="8136"/>
                    <a:pt x="3384" y="8068"/>
                  </a:cubicBezTo>
                  <a:cubicBezTo>
                    <a:pt x="3389" y="8048"/>
                    <a:pt x="3389" y="8027"/>
                    <a:pt x="3394" y="8010"/>
                  </a:cubicBezTo>
                  <a:lnTo>
                    <a:pt x="3394" y="7985"/>
                  </a:lnTo>
                  <a:cubicBezTo>
                    <a:pt x="3400" y="7392"/>
                    <a:pt x="3205" y="6904"/>
                    <a:pt x="2827" y="6526"/>
                  </a:cubicBezTo>
                  <a:cubicBezTo>
                    <a:pt x="2796" y="6495"/>
                    <a:pt x="2759" y="6463"/>
                    <a:pt x="2728" y="6432"/>
                  </a:cubicBezTo>
                  <a:cubicBezTo>
                    <a:pt x="2718" y="6427"/>
                    <a:pt x="2713" y="6422"/>
                    <a:pt x="2701" y="6411"/>
                  </a:cubicBezTo>
                  <a:cubicBezTo>
                    <a:pt x="2450" y="6201"/>
                    <a:pt x="2151" y="6049"/>
                    <a:pt x="1846" y="5939"/>
                  </a:cubicBezTo>
                  <a:cubicBezTo>
                    <a:pt x="1836" y="5939"/>
                    <a:pt x="1831" y="5939"/>
                    <a:pt x="1826" y="5933"/>
                  </a:cubicBezTo>
                  <a:cubicBezTo>
                    <a:pt x="1154" y="5703"/>
                    <a:pt x="462" y="5693"/>
                    <a:pt x="195" y="5693"/>
                  </a:cubicBezTo>
                  <a:lnTo>
                    <a:pt x="190" y="5693"/>
                  </a:lnTo>
                  <a:cubicBezTo>
                    <a:pt x="183" y="5698"/>
                    <a:pt x="178" y="5698"/>
                    <a:pt x="178" y="5698"/>
                  </a:cubicBezTo>
                  <a:lnTo>
                    <a:pt x="158" y="5698"/>
                  </a:lnTo>
                  <a:cubicBezTo>
                    <a:pt x="152" y="5698"/>
                    <a:pt x="152" y="5698"/>
                    <a:pt x="147" y="5703"/>
                  </a:cubicBezTo>
                  <a:lnTo>
                    <a:pt x="137" y="5703"/>
                  </a:lnTo>
                  <a:lnTo>
                    <a:pt x="132" y="5708"/>
                  </a:lnTo>
                  <a:cubicBezTo>
                    <a:pt x="127" y="5708"/>
                    <a:pt x="120" y="5708"/>
                    <a:pt x="115" y="5713"/>
                  </a:cubicBezTo>
                  <a:lnTo>
                    <a:pt x="110" y="5713"/>
                  </a:lnTo>
                  <a:cubicBezTo>
                    <a:pt x="105" y="5719"/>
                    <a:pt x="100" y="5719"/>
                    <a:pt x="95" y="5724"/>
                  </a:cubicBezTo>
                  <a:cubicBezTo>
                    <a:pt x="89" y="5729"/>
                    <a:pt x="84" y="5729"/>
                    <a:pt x="79" y="5734"/>
                  </a:cubicBezTo>
                  <a:lnTo>
                    <a:pt x="74" y="5734"/>
                  </a:lnTo>
                  <a:cubicBezTo>
                    <a:pt x="74" y="5739"/>
                    <a:pt x="69" y="5744"/>
                    <a:pt x="64" y="5751"/>
                  </a:cubicBezTo>
                  <a:lnTo>
                    <a:pt x="57" y="5751"/>
                  </a:lnTo>
                  <a:cubicBezTo>
                    <a:pt x="52" y="5756"/>
                    <a:pt x="52" y="5761"/>
                    <a:pt x="47" y="5766"/>
                  </a:cubicBezTo>
                  <a:cubicBezTo>
                    <a:pt x="42" y="5771"/>
                    <a:pt x="37" y="5776"/>
                    <a:pt x="32" y="5782"/>
                  </a:cubicBezTo>
                  <a:lnTo>
                    <a:pt x="32" y="5787"/>
                  </a:lnTo>
                  <a:cubicBezTo>
                    <a:pt x="26" y="5792"/>
                    <a:pt x="26" y="5797"/>
                    <a:pt x="21" y="5797"/>
                  </a:cubicBezTo>
                  <a:lnTo>
                    <a:pt x="21" y="5802"/>
                  </a:lnTo>
                  <a:cubicBezTo>
                    <a:pt x="16" y="5807"/>
                    <a:pt x="16" y="5813"/>
                    <a:pt x="16" y="5818"/>
                  </a:cubicBezTo>
                  <a:cubicBezTo>
                    <a:pt x="11" y="5818"/>
                    <a:pt x="11" y="5824"/>
                    <a:pt x="11" y="5824"/>
                  </a:cubicBezTo>
                  <a:cubicBezTo>
                    <a:pt x="11" y="5829"/>
                    <a:pt x="11" y="5834"/>
                    <a:pt x="6" y="5839"/>
                  </a:cubicBezTo>
                  <a:lnTo>
                    <a:pt x="6" y="5845"/>
                  </a:lnTo>
                  <a:cubicBezTo>
                    <a:pt x="6" y="5850"/>
                    <a:pt x="6" y="5855"/>
                    <a:pt x="1" y="5855"/>
                  </a:cubicBezTo>
                  <a:lnTo>
                    <a:pt x="1" y="5865"/>
                  </a:lnTo>
                  <a:lnTo>
                    <a:pt x="1" y="5876"/>
                  </a:lnTo>
                  <a:lnTo>
                    <a:pt x="1" y="5886"/>
                  </a:lnTo>
                  <a:lnTo>
                    <a:pt x="1" y="5897"/>
                  </a:lnTo>
                  <a:lnTo>
                    <a:pt x="1" y="5908"/>
                  </a:lnTo>
                  <a:lnTo>
                    <a:pt x="1" y="5918"/>
                  </a:lnTo>
                  <a:lnTo>
                    <a:pt x="1" y="5923"/>
                  </a:lnTo>
                  <a:cubicBezTo>
                    <a:pt x="42" y="6191"/>
                    <a:pt x="173" y="6872"/>
                    <a:pt x="514" y="7497"/>
                  </a:cubicBezTo>
                  <a:lnTo>
                    <a:pt x="520" y="7502"/>
                  </a:lnTo>
                  <a:cubicBezTo>
                    <a:pt x="677" y="7790"/>
                    <a:pt x="876" y="8063"/>
                    <a:pt x="1128" y="8279"/>
                  </a:cubicBezTo>
                  <a:cubicBezTo>
                    <a:pt x="1134" y="8284"/>
                    <a:pt x="1144" y="8289"/>
                    <a:pt x="1149" y="8289"/>
                  </a:cubicBezTo>
                  <a:cubicBezTo>
                    <a:pt x="1186" y="8320"/>
                    <a:pt x="1222" y="8352"/>
                    <a:pt x="1260" y="8378"/>
                  </a:cubicBezTo>
                  <a:cubicBezTo>
                    <a:pt x="1590" y="8615"/>
                    <a:pt x="1962" y="8734"/>
                    <a:pt x="2377" y="8734"/>
                  </a:cubicBezTo>
                  <a:cubicBezTo>
                    <a:pt x="2507" y="8734"/>
                    <a:pt x="2650" y="8719"/>
                    <a:pt x="2796" y="8693"/>
                  </a:cubicBezTo>
                  <a:cubicBezTo>
                    <a:pt x="2802" y="8693"/>
                    <a:pt x="2812" y="8693"/>
                    <a:pt x="2817" y="8688"/>
                  </a:cubicBezTo>
                  <a:cubicBezTo>
                    <a:pt x="2839" y="8683"/>
                    <a:pt x="2854" y="8678"/>
                    <a:pt x="2875" y="8671"/>
                  </a:cubicBezTo>
                  <a:cubicBezTo>
                    <a:pt x="2943" y="8651"/>
                    <a:pt x="3016" y="8630"/>
                    <a:pt x="3090" y="8598"/>
                  </a:cubicBezTo>
                  <a:lnTo>
                    <a:pt x="3861" y="9249"/>
                  </a:lnTo>
                  <a:lnTo>
                    <a:pt x="3861" y="9412"/>
                  </a:lnTo>
                  <a:lnTo>
                    <a:pt x="682" y="9412"/>
                  </a:lnTo>
                  <a:cubicBezTo>
                    <a:pt x="504" y="9412"/>
                    <a:pt x="357" y="9559"/>
                    <a:pt x="357" y="9736"/>
                  </a:cubicBezTo>
                  <a:lnTo>
                    <a:pt x="357" y="10434"/>
                  </a:lnTo>
                  <a:cubicBezTo>
                    <a:pt x="357" y="10613"/>
                    <a:pt x="504" y="10760"/>
                    <a:pt x="682" y="10760"/>
                  </a:cubicBezTo>
                  <a:lnTo>
                    <a:pt x="1233" y="10760"/>
                  </a:lnTo>
                  <a:lnTo>
                    <a:pt x="1432" y="11683"/>
                  </a:lnTo>
                  <a:cubicBezTo>
                    <a:pt x="1455" y="11777"/>
                    <a:pt x="1534" y="11841"/>
                    <a:pt x="1626" y="11841"/>
                  </a:cubicBezTo>
                  <a:cubicBezTo>
                    <a:pt x="1642" y="11841"/>
                    <a:pt x="1658" y="11839"/>
                    <a:pt x="1674" y="11835"/>
                  </a:cubicBezTo>
                  <a:cubicBezTo>
                    <a:pt x="1779" y="11814"/>
                    <a:pt x="1846" y="11709"/>
                    <a:pt x="1826" y="11599"/>
                  </a:cubicBezTo>
                  <a:lnTo>
                    <a:pt x="1643" y="10760"/>
                  </a:lnTo>
                  <a:lnTo>
                    <a:pt x="6478" y="10760"/>
                  </a:lnTo>
                  <a:lnTo>
                    <a:pt x="5865" y="13576"/>
                  </a:lnTo>
                  <a:lnTo>
                    <a:pt x="2256" y="13576"/>
                  </a:lnTo>
                  <a:lnTo>
                    <a:pt x="2098" y="12857"/>
                  </a:lnTo>
                  <a:cubicBezTo>
                    <a:pt x="2075" y="12766"/>
                    <a:pt x="1992" y="12702"/>
                    <a:pt x="1902" y="12702"/>
                  </a:cubicBezTo>
                  <a:cubicBezTo>
                    <a:pt x="1889" y="12702"/>
                    <a:pt x="1876" y="12704"/>
                    <a:pt x="1863" y="12706"/>
                  </a:cubicBezTo>
                  <a:cubicBezTo>
                    <a:pt x="1752" y="12732"/>
                    <a:pt x="1684" y="12837"/>
                    <a:pt x="1711" y="12942"/>
                  </a:cubicBezTo>
                  <a:lnTo>
                    <a:pt x="1873" y="13692"/>
                  </a:lnTo>
                  <a:cubicBezTo>
                    <a:pt x="1909" y="13855"/>
                    <a:pt x="2057" y="13975"/>
                    <a:pt x="2224" y="13975"/>
                  </a:cubicBezTo>
                  <a:lnTo>
                    <a:pt x="5897" y="13975"/>
                  </a:lnTo>
                  <a:cubicBezTo>
                    <a:pt x="6064" y="13975"/>
                    <a:pt x="6211" y="13855"/>
                    <a:pt x="6248" y="13692"/>
                  </a:cubicBezTo>
                  <a:lnTo>
                    <a:pt x="6888" y="10760"/>
                  </a:lnTo>
                  <a:lnTo>
                    <a:pt x="7434" y="10760"/>
                  </a:lnTo>
                  <a:cubicBezTo>
                    <a:pt x="7618" y="10760"/>
                    <a:pt x="7764" y="10613"/>
                    <a:pt x="7764" y="10434"/>
                  </a:cubicBezTo>
                  <a:lnTo>
                    <a:pt x="7764" y="9736"/>
                  </a:lnTo>
                  <a:cubicBezTo>
                    <a:pt x="7764" y="9559"/>
                    <a:pt x="7618" y="9412"/>
                    <a:pt x="7434" y="9412"/>
                  </a:cubicBezTo>
                  <a:lnTo>
                    <a:pt x="4260" y="9412"/>
                  </a:lnTo>
                  <a:lnTo>
                    <a:pt x="4260" y="9249"/>
                  </a:lnTo>
                  <a:lnTo>
                    <a:pt x="5031" y="8593"/>
                  </a:lnTo>
                  <a:cubicBezTo>
                    <a:pt x="5100" y="8625"/>
                    <a:pt x="5168" y="8646"/>
                    <a:pt x="5231" y="8661"/>
                  </a:cubicBezTo>
                  <a:cubicBezTo>
                    <a:pt x="5251" y="8666"/>
                    <a:pt x="5267" y="8671"/>
                    <a:pt x="5289" y="8683"/>
                  </a:cubicBezTo>
                  <a:cubicBezTo>
                    <a:pt x="5294" y="8683"/>
                    <a:pt x="5304" y="8683"/>
                    <a:pt x="5309" y="8688"/>
                  </a:cubicBezTo>
                  <a:cubicBezTo>
                    <a:pt x="5456" y="8714"/>
                    <a:pt x="5603" y="8724"/>
                    <a:pt x="5739" y="8724"/>
                  </a:cubicBezTo>
                  <a:cubicBezTo>
                    <a:pt x="6148" y="8724"/>
                    <a:pt x="6521" y="8608"/>
                    <a:pt x="6846" y="8378"/>
                  </a:cubicBezTo>
                  <a:cubicBezTo>
                    <a:pt x="6872" y="8357"/>
                    <a:pt x="6899" y="8336"/>
                    <a:pt x="6925" y="8320"/>
                  </a:cubicBezTo>
                  <a:cubicBezTo>
                    <a:pt x="6962" y="8305"/>
                    <a:pt x="6993" y="8279"/>
                    <a:pt x="7020" y="8242"/>
                  </a:cubicBezTo>
                  <a:cubicBezTo>
                    <a:pt x="7245" y="8042"/>
                    <a:pt x="7423" y="7801"/>
                    <a:pt x="7570" y="7545"/>
                  </a:cubicBezTo>
                  <a:cubicBezTo>
                    <a:pt x="7591" y="7523"/>
                    <a:pt x="7606" y="7502"/>
                    <a:pt x="7618" y="7470"/>
                  </a:cubicBezTo>
                  <a:cubicBezTo>
                    <a:pt x="7618" y="7465"/>
                    <a:pt x="7623" y="7455"/>
                    <a:pt x="7623" y="7450"/>
                  </a:cubicBezTo>
                  <a:cubicBezTo>
                    <a:pt x="7938" y="6857"/>
                    <a:pt x="8068" y="6228"/>
                    <a:pt x="8110" y="5954"/>
                  </a:cubicBezTo>
                  <a:cubicBezTo>
                    <a:pt x="8131" y="5892"/>
                    <a:pt x="8121" y="5818"/>
                    <a:pt x="8074" y="5766"/>
                  </a:cubicBezTo>
                  <a:cubicBezTo>
                    <a:pt x="8034" y="5720"/>
                    <a:pt x="7982" y="5695"/>
                    <a:pt x="7928" y="5695"/>
                  </a:cubicBezTo>
                  <a:cubicBezTo>
                    <a:pt x="7919" y="5695"/>
                    <a:pt x="7910" y="5696"/>
                    <a:pt x="7901" y="5698"/>
                  </a:cubicBezTo>
                  <a:cubicBezTo>
                    <a:pt x="7873" y="5697"/>
                    <a:pt x="7841" y="5697"/>
                    <a:pt x="7805" y="5697"/>
                  </a:cubicBezTo>
                  <a:cubicBezTo>
                    <a:pt x="7286" y="5697"/>
                    <a:pt x="6030" y="5784"/>
                    <a:pt x="5289" y="6516"/>
                  </a:cubicBezTo>
                  <a:cubicBezTo>
                    <a:pt x="4905" y="6894"/>
                    <a:pt x="4711" y="7381"/>
                    <a:pt x="4716" y="7974"/>
                  </a:cubicBezTo>
                  <a:lnTo>
                    <a:pt x="4716" y="8000"/>
                  </a:lnTo>
                  <a:cubicBezTo>
                    <a:pt x="4722" y="8017"/>
                    <a:pt x="4722" y="8037"/>
                    <a:pt x="4722" y="8058"/>
                  </a:cubicBezTo>
                  <a:cubicBezTo>
                    <a:pt x="4732" y="8131"/>
                    <a:pt x="4742" y="8216"/>
                    <a:pt x="4764" y="8300"/>
                  </a:cubicBezTo>
                  <a:lnTo>
                    <a:pt x="4370" y="8630"/>
                  </a:lnTo>
                  <a:lnTo>
                    <a:pt x="4260" y="8724"/>
                  </a:lnTo>
                  <a:lnTo>
                    <a:pt x="4260" y="6301"/>
                  </a:lnTo>
                  <a:cubicBezTo>
                    <a:pt x="4911" y="6259"/>
                    <a:pt x="5540" y="6012"/>
                    <a:pt x="6049" y="5598"/>
                  </a:cubicBezTo>
                  <a:cubicBezTo>
                    <a:pt x="6604" y="5146"/>
                    <a:pt x="6988" y="4517"/>
                    <a:pt x="7139" y="3824"/>
                  </a:cubicBezTo>
                  <a:cubicBezTo>
                    <a:pt x="7166" y="3720"/>
                    <a:pt x="7098" y="3615"/>
                    <a:pt x="6988" y="3589"/>
                  </a:cubicBezTo>
                  <a:cubicBezTo>
                    <a:pt x="6975" y="3586"/>
                    <a:pt x="6962" y="3585"/>
                    <a:pt x="6949" y="3585"/>
                  </a:cubicBezTo>
                  <a:cubicBezTo>
                    <a:pt x="6857" y="3585"/>
                    <a:pt x="6770" y="3649"/>
                    <a:pt x="6752" y="3741"/>
                  </a:cubicBezTo>
                  <a:cubicBezTo>
                    <a:pt x="6621" y="4349"/>
                    <a:pt x="6279" y="4894"/>
                    <a:pt x="5797" y="5288"/>
                  </a:cubicBezTo>
                  <a:cubicBezTo>
                    <a:pt x="5309" y="5688"/>
                    <a:pt x="4691" y="5908"/>
                    <a:pt x="4061" y="5908"/>
                  </a:cubicBezTo>
                  <a:cubicBezTo>
                    <a:pt x="2539" y="5908"/>
                    <a:pt x="1306" y="4674"/>
                    <a:pt x="1306" y="3153"/>
                  </a:cubicBezTo>
                  <a:cubicBezTo>
                    <a:pt x="1306" y="1637"/>
                    <a:pt x="2539" y="400"/>
                    <a:pt x="4061" y="400"/>
                  </a:cubicBezTo>
                  <a:cubicBezTo>
                    <a:pt x="4691" y="400"/>
                    <a:pt x="5309" y="620"/>
                    <a:pt x="5797" y="1018"/>
                  </a:cubicBezTo>
                  <a:cubicBezTo>
                    <a:pt x="6279" y="1412"/>
                    <a:pt x="6621" y="1962"/>
                    <a:pt x="6752" y="2565"/>
                  </a:cubicBezTo>
                  <a:cubicBezTo>
                    <a:pt x="6770" y="2658"/>
                    <a:pt x="6857" y="2722"/>
                    <a:pt x="6949" y="2722"/>
                  </a:cubicBezTo>
                  <a:cubicBezTo>
                    <a:pt x="6962" y="2722"/>
                    <a:pt x="6975" y="2720"/>
                    <a:pt x="6988" y="2718"/>
                  </a:cubicBezTo>
                  <a:cubicBezTo>
                    <a:pt x="7098" y="2691"/>
                    <a:pt x="7166" y="2587"/>
                    <a:pt x="7139" y="2482"/>
                  </a:cubicBezTo>
                  <a:cubicBezTo>
                    <a:pt x="6988" y="1790"/>
                    <a:pt x="6604" y="1160"/>
                    <a:pt x="6049" y="708"/>
                  </a:cubicBezTo>
                  <a:cubicBezTo>
                    <a:pt x="5493" y="252"/>
                    <a:pt x="4785" y="1"/>
                    <a:pt x="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5726893" y="2316300"/>
              <a:ext cx="43640" cy="79946"/>
            </a:xfrm>
            <a:custGeom>
              <a:avLst/>
              <a:gdLst/>
              <a:ahLst/>
              <a:cxnLst/>
              <a:rect l="l" t="t" r="r" b="b"/>
              <a:pathLst>
                <a:path w="1690" h="3096" extrusionOk="0">
                  <a:moveTo>
                    <a:pt x="808" y="546"/>
                  </a:moveTo>
                  <a:lnTo>
                    <a:pt x="808" y="1233"/>
                  </a:lnTo>
                  <a:cubicBezTo>
                    <a:pt x="604" y="1155"/>
                    <a:pt x="441" y="1076"/>
                    <a:pt x="441" y="861"/>
                  </a:cubicBezTo>
                  <a:cubicBezTo>
                    <a:pt x="441" y="667"/>
                    <a:pt x="593" y="572"/>
                    <a:pt x="808" y="546"/>
                  </a:cubicBezTo>
                  <a:close/>
                  <a:moveTo>
                    <a:pt x="982" y="1722"/>
                  </a:moveTo>
                  <a:cubicBezTo>
                    <a:pt x="1170" y="1800"/>
                    <a:pt x="1316" y="1906"/>
                    <a:pt x="1316" y="2146"/>
                  </a:cubicBezTo>
                  <a:cubicBezTo>
                    <a:pt x="1316" y="2362"/>
                    <a:pt x="1185" y="2482"/>
                    <a:pt x="982" y="2519"/>
                  </a:cubicBezTo>
                  <a:lnTo>
                    <a:pt x="982" y="1722"/>
                  </a:lnTo>
                  <a:close/>
                  <a:moveTo>
                    <a:pt x="892" y="1"/>
                  </a:moveTo>
                  <a:cubicBezTo>
                    <a:pt x="829" y="1"/>
                    <a:pt x="781" y="42"/>
                    <a:pt x="781" y="90"/>
                  </a:cubicBezTo>
                  <a:lnTo>
                    <a:pt x="781" y="200"/>
                  </a:lnTo>
                  <a:cubicBezTo>
                    <a:pt x="425" y="238"/>
                    <a:pt x="69" y="426"/>
                    <a:pt x="69" y="899"/>
                  </a:cubicBezTo>
                  <a:cubicBezTo>
                    <a:pt x="69" y="1381"/>
                    <a:pt x="441" y="1517"/>
                    <a:pt x="781" y="1638"/>
                  </a:cubicBezTo>
                  <a:lnTo>
                    <a:pt x="781" y="2524"/>
                  </a:lnTo>
                  <a:cubicBezTo>
                    <a:pt x="399" y="2492"/>
                    <a:pt x="294" y="2231"/>
                    <a:pt x="173" y="2231"/>
                  </a:cubicBezTo>
                  <a:cubicBezTo>
                    <a:pt x="79" y="2231"/>
                    <a:pt x="1" y="2356"/>
                    <a:pt x="1" y="2446"/>
                  </a:cubicBezTo>
                  <a:cubicBezTo>
                    <a:pt x="1" y="2630"/>
                    <a:pt x="316" y="2887"/>
                    <a:pt x="781" y="2892"/>
                  </a:cubicBezTo>
                  <a:lnTo>
                    <a:pt x="781" y="3007"/>
                  </a:lnTo>
                  <a:cubicBezTo>
                    <a:pt x="781" y="3054"/>
                    <a:pt x="829" y="3095"/>
                    <a:pt x="892" y="3095"/>
                  </a:cubicBezTo>
                  <a:cubicBezTo>
                    <a:pt x="950" y="3095"/>
                    <a:pt x="1008" y="3054"/>
                    <a:pt x="1008" y="3007"/>
                  </a:cubicBezTo>
                  <a:lnTo>
                    <a:pt x="1008" y="2881"/>
                  </a:lnTo>
                  <a:cubicBezTo>
                    <a:pt x="1411" y="2824"/>
                    <a:pt x="1689" y="2567"/>
                    <a:pt x="1689" y="2105"/>
                  </a:cubicBezTo>
                  <a:cubicBezTo>
                    <a:pt x="1689" y="1591"/>
                    <a:pt x="1333" y="1422"/>
                    <a:pt x="1008" y="1301"/>
                  </a:cubicBezTo>
                  <a:lnTo>
                    <a:pt x="1008" y="536"/>
                  </a:lnTo>
                  <a:cubicBezTo>
                    <a:pt x="1270" y="557"/>
                    <a:pt x="1369" y="678"/>
                    <a:pt x="1459" y="678"/>
                  </a:cubicBezTo>
                  <a:cubicBezTo>
                    <a:pt x="1568" y="678"/>
                    <a:pt x="1626" y="536"/>
                    <a:pt x="1626" y="463"/>
                  </a:cubicBezTo>
                  <a:cubicBezTo>
                    <a:pt x="1626" y="279"/>
                    <a:pt x="1265" y="200"/>
                    <a:pt x="1008" y="190"/>
                  </a:cubicBezTo>
                  <a:lnTo>
                    <a:pt x="1008" y="90"/>
                  </a:lnTo>
                  <a:cubicBezTo>
                    <a:pt x="1008" y="42"/>
                    <a:pt x="950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53"/>
          <p:cNvGrpSpPr/>
          <p:nvPr/>
        </p:nvGrpSpPr>
        <p:grpSpPr>
          <a:xfrm>
            <a:off x="1896602" y="2045424"/>
            <a:ext cx="364407" cy="338146"/>
            <a:chOff x="1663077" y="1711873"/>
            <a:chExt cx="364407" cy="338146"/>
          </a:xfrm>
        </p:grpSpPr>
        <p:sp>
          <p:nvSpPr>
            <p:cNvPr id="525" name="Google Shape;525;p53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Global Tiger Population</a:t>
            </a:r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Tigers are listed as endangered due to habitat loss.</a:t>
            </a:r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Conservation Successes</a:t>
            </a:r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3608262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Successful programs have increased some populations.</a:t>
            </a:r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International Efforts</a:t>
            </a:r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Global coalitions are working together.</a:t>
            </a:r>
          </a:p>
        </p:txBody>
      </p:sp>
      <p:sp>
        <p:nvSpPr>
          <p:cNvPr id="541" name="Google Shape;541;p54"/>
          <p:cNvSpPr txBox="1">
            <a:spLocks noGrp="1"/>
          </p:cNvSpPr>
          <p:nvPr>
            <p:ph type="subTitle" idx="7"/>
          </p:nvPr>
        </p:nvSpPr>
        <p:spPr>
          <a:xfrm>
            <a:off x="6217253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Final Thoughts</a:t>
            </a:r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Protecting tigers is vital for biodiversity.</a:t>
            </a:r>
          </a:p>
        </p:txBody>
      </p:sp>
      <p:sp>
        <p:nvSpPr>
          <p:cNvPr id="543" name="Google Shape;543;p54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Call to Action</a:t>
            </a:r>
          </a:p>
        </p:txBody>
      </p:sp>
      <p:sp>
        <p:nvSpPr>
          <p:cNvPr id="544" name="Google Shape;544;p54"/>
          <p:cNvSpPr txBox="1">
            <a:spLocks noGrp="1"/>
          </p:cNvSpPr>
          <p:nvPr>
            <p:ph type="subTitle" idx="13"/>
          </p:nvPr>
        </p:nvSpPr>
        <p:spPr>
          <a:xfrm>
            <a:off x="3608262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Support conservation initiatives.</a:t>
            </a:r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Learn More</a:t>
            </a:r>
          </a:p>
        </p:txBody>
      </p:sp>
      <p:sp>
        <p:nvSpPr>
          <p:cNvPr id="546" name="Google Shape;546;p54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Research and spread awareness.</a:t>
            </a:r>
          </a:p>
        </p:txBody>
      </p:sp>
      <p:sp>
        <p:nvSpPr>
          <p:cNvPr id="547" name="Google Shape;547;p54"/>
          <p:cNvSpPr txBox="1">
            <a:spLocks noGrp="1"/>
          </p:cNvSpPr>
          <p:nvPr>
            <p:ph type="subTitle" idx="16"/>
          </p:nvPr>
        </p:nvSpPr>
        <p:spPr>
          <a:xfrm>
            <a:off x="6217253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Join the Cause</a:t>
            </a:r>
          </a:p>
        </p:txBody>
      </p:sp>
      <p:sp>
        <p:nvSpPr>
          <p:cNvPr id="548" name="Google Shape;548;p54"/>
          <p:cNvSpPr/>
          <p:nvPr/>
        </p:nvSpPr>
        <p:spPr>
          <a:xfrm>
            <a:off x="934137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3608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6217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/>
          <p:nvPr/>
        </p:nvSpPr>
        <p:spPr>
          <a:xfrm>
            <a:off x="934137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3608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6217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" name="Google Shape;554;p5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54"/>
          <p:cNvGrpSpPr/>
          <p:nvPr/>
        </p:nvGrpSpPr>
        <p:grpSpPr>
          <a:xfrm>
            <a:off x="3809432" y="3231529"/>
            <a:ext cx="360895" cy="351935"/>
            <a:chOff x="883082" y="3436557"/>
            <a:chExt cx="360895" cy="351935"/>
          </a:xfrm>
        </p:grpSpPr>
        <p:sp>
          <p:nvSpPr>
            <p:cNvPr id="556" name="Google Shape;556;p54"/>
            <p:cNvSpPr/>
            <p:nvPr/>
          </p:nvSpPr>
          <p:spPr>
            <a:xfrm>
              <a:off x="1083413" y="3540571"/>
              <a:ext cx="160564" cy="227341"/>
            </a:xfrm>
            <a:custGeom>
              <a:avLst/>
              <a:gdLst/>
              <a:ahLst/>
              <a:cxnLst/>
              <a:rect l="l" t="t" r="r" b="b"/>
              <a:pathLst>
                <a:path w="6218" h="8804" extrusionOk="0">
                  <a:moveTo>
                    <a:pt x="6019" y="1"/>
                  </a:moveTo>
                  <a:cubicBezTo>
                    <a:pt x="5908" y="1"/>
                    <a:pt x="5819" y="90"/>
                    <a:pt x="5819" y="201"/>
                  </a:cubicBezTo>
                  <a:lnTo>
                    <a:pt x="5819" y="8216"/>
                  </a:lnTo>
                  <a:cubicBezTo>
                    <a:pt x="5819" y="8322"/>
                    <a:pt x="5729" y="8405"/>
                    <a:pt x="5625" y="8405"/>
                  </a:cubicBezTo>
                  <a:lnTo>
                    <a:pt x="201" y="8405"/>
                  </a:lnTo>
                  <a:cubicBezTo>
                    <a:pt x="90" y="8405"/>
                    <a:pt x="1" y="8494"/>
                    <a:pt x="1" y="8605"/>
                  </a:cubicBezTo>
                  <a:cubicBezTo>
                    <a:pt x="1" y="8714"/>
                    <a:pt x="90" y="8804"/>
                    <a:pt x="201" y="8804"/>
                  </a:cubicBezTo>
                  <a:lnTo>
                    <a:pt x="5625" y="8804"/>
                  </a:lnTo>
                  <a:cubicBezTo>
                    <a:pt x="5950" y="8804"/>
                    <a:pt x="6218" y="8542"/>
                    <a:pt x="6218" y="8216"/>
                  </a:cubicBezTo>
                  <a:lnTo>
                    <a:pt x="6218" y="201"/>
                  </a:lnTo>
                  <a:cubicBezTo>
                    <a:pt x="6218" y="90"/>
                    <a:pt x="6128" y="1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883082" y="3436557"/>
              <a:ext cx="360895" cy="331354"/>
            </a:xfrm>
            <a:custGeom>
              <a:avLst/>
              <a:gdLst/>
              <a:ahLst/>
              <a:cxnLst/>
              <a:rect l="l" t="t" r="r" b="b"/>
              <a:pathLst>
                <a:path w="13976" h="12832" extrusionOk="0">
                  <a:moveTo>
                    <a:pt x="589" y="0"/>
                  </a:moveTo>
                  <a:cubicBezTo>
                    <a:pt x="263" y="0"/>
                    <a:pt x="1" y="268"/>
                    <a:pt x="1" y="593"/>
                  </a:cubicBezTo>
                  <a:lnTo>
                    <a:pt x="1" y="12244"/>
                  </a:lnTo>
                  <a:cubicBezTo>
                    <a:pt x="1" y="12570"/>
                    <a:pt x="263" y="12832"/>
                    <a:pt x="589" y="12832"/>
                  </a:cubicBezTo>
                  <a:lnTo>
                    <a:pt x="1108" y="12832"/>
                  </a:lnTo>
                  <a:cubicBezTo>
                    <a:pt x="1218" y="12832"/>
                    <a:pt x="1307" y="12742"/>
                    <a:pt x="1307" y="12633"/>
                  </a:cubicBezTo>
                  <a:cubicBezTo>
                    <a:pt x="1307" y="12522"/>
                    <a:pt x="1218" y="12433"/>
                    <a:pt x="1108" y="12433"/>
                  </a:cubicBezTo>
                  <a:lnTo>
                    <a:pt x="589" y="12433"/>
                  </a:lnTo>
                  <a:cubicBezTo>
                    <a:pt x="483" y="12433"/>
                    <a:pt x="394" y="12350"/>
                    <a:pt x="394" y="12244"/>
                  </a:cubicBezTo>
                  <a:lnTo>
                    <a:pt x="394" y="593"/>
                  </a:lnTo>
                  <a:cubicBezTo>
                    <a:pt x="394" y="484"/>
                    <a:pt x="483" y="399"/>
                    <a:pt x="589" y="399"/>
                  </a:cubicBezTo>
                  <a:lnTo>
                    <a:pt x="13383" y="399"/>
                  </a:lnTo>
                  <a:cubicBezTo>
                    <a:pt x="13487" y="399"/>
                    <a:pt x="13577" y="484"/>
                    <a:pt x="13577" y="593"/>
                  </a:cubicBezTo>
                  <a:lnTo>
                    <a:pt x="13577" y="2985"/>
                  </a:lnTo>
                  <a:cubicBezTo>
                    <a:pt x="13577" y="3091"/>
                    <a:pt x="13666" y="3179"/>
                    <a:pt x="13777" y="3179"/>
                  </a:cubicBezTo>
                  <a:cubicBezTo>
                    <a:pt x="13886" y="3179"/>
                    <a:pt x="13976" y="3091"/>
                    <a:pt x="13976" y="2985"/>
                  </a:cubicBezTo>
                  <a:lnTo>
                    <a:pt x="13976" y="593"/>
                  </a:lnTo>
                  <a:cubicBezTo>
                    <a:pt x="13976" y="268"/>
                    <a:pt x="13708" y="0"/>
                    <a:pt x="13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911668" y="3638799"/>
              <a:ext cx="173837" cy="149693"/>
            </a:xfrm>
            <a:custGeom>
              <a:avLst/>
              <a:gdLst/>
              <a:ahLst/>
              <a:cxnLst/>
              <a:rect l="l" t="t" r="r" b="b"/>
              <a:pathLst>
                <a:path w="6732" h="5797" extrusionOk="0">
                  <a:moveTo>
                    <a:pt x="971" y="399"/>
                  </a:moveTo>
                  <a:lnTo>
                    <a:pt x="940" y="698"/>
                  </a:lnTo>
                  <a:lnTo>
                    <a:pt x="546" y="698"/>
                  </a:lnTo>
                  <a:cubicBezTo>
                    <a:pt x="463" y="698"/>
                    <a:pt x="400" y="630"/>
                    <a:pt x="400" y="547"/>
                  </a:cubicBezTo>
                  <a:cubicBezTo>
                    <a:pt x="400" y="467"/>
                    <a:pt x="463" y="399"/>
                    <a:pt x="546" y="399"/>
                  </a:cubicBezTo>
                  <a:close/>
                  <a:moveTo>
                    <a:pt x="6180" y="399"/>
                  </a:moveTo>
                  <a:cubicBezTo>
                    <a:pt x="6264" y="399"/>
                    <a:pt x="6332" y="467"/>
                    <a:pt x="6332" y="547"/>
                  </a:cubicBezTo>
                  <a:cubicBezTo>
                    <a:pt x="6332" y="630"/>
                    <a:pt x="6264" y="698"/>
                    <a:pt x="6180" y="698"/>
                  </a:cubicBezTo>
                  <a:lnTo>
                    <a:pt x="5913" y="698"/>
                  </a:lnTo>
                  <a:lnTo>
                    <a:pt x="5881" y="399"/>
                  </a:lnTo>
                  <a:close/>
                  <a:moveTo>
                    <a:pt x="3610" y="399"/>
                  </a:moveTo>
                  <a:lnTo>
                    <a:pt x="3862" y="5399"/>
                  </a:lnTo>
                  <a:lnTo>
                    <a:pt x="918" y="5399"/>
                  </a:lnTo>
                  <a:cubicBezTo>
                    <a:pt x="892" y="5399"/>
                    <a:pt x="867" y="5388"/>
                    <a:pt x="850" y="5372"/>
                  </a:cubicBezTo>
                  <a:cubicBezTo>
                    <a:pt x="845" y="5367"/>
                    <a:pt x="840" y="5356"/>
                    <a:pt x="840" y="5341"/>
                  </a:cubicBezTo>
                  <a:lnTo>
                    <a:pt x="1370" y="399"/>
                  </a:lnTo>
                  <a:close/>
                  <a:moveTo>
                    <a:pt x="4502" y="399"/>
                  </a:moveTo>
                  <a:lnTo>
                    <a:pt x="4901" y="5399"/>
                  </a:lnTo>
                  <a:lnTo>
                    <a:pt x="4260" y="5399"/>
                  </a:lnTo>
                  <a:lnTo>
                    <a:pt x="4008" y="399"/>
                  </a:lnTo>
                  <a:close/>
                  <a:moveTo>
                    <a:pt x="5482" y="399"/>
                  </a:moveTo>
                  <a:lnTo>
                    <a:pt x="6012" y="5341"/>
                  </a:lnTo>
                  <a:cubicBezTo>
                    <a:pt x="6012" y="5356"/>
                    <a:pt x="6007" y="5367"/>
                    <a:pt x="6002" y="5372"/>
                  </a:cubicBezTo>
                  <a:cubicBezTo>
                    <a:pt x="5986" y="5388"/>
                    <a:pt x="5959" y="5399"/>
                    <a:pt x="5928" y="5399"/>
                  </a:cubicBezTo>
                  <a:lnTo>
                    <a:pt x="5298" y="5399"/>
                  </a:lnTo>
                  <a:lnTo>
                    <a:pt x="4901" y="399"/>
                  </a:lnTo>
                  <a:close/>
                  <a:moveTo>
                    <a:pt x="546" y="0"/>
                  </a:moveTo>
                  <a:cubicBezTo>
                    <a:pt x="247" y="0"/>
                    <a:pt x="1" y="247"/>
                    <a:pt x="1" y="547"/>
                  </a:cubicBezTo>
                  <a:cubicBezTo>
                    <a:pt x="1" y="850"/>
                    <a:pt x="247" y="1097"/>
                    <a:pt x="546" y="1097"/>
                  </a:cubicBezTo>
                  <a:lnTo>
                    <a:pt x="898" y="1097"/>
                  </a:lnTo>
                  <a:lnTo>
                    <a:pt x="446" y="5299"/>
                  </a:lnTo>
                  <a:cubicBezTo>
                    <a:pt x="431" y="5425"/>
                    <a:pt x="473" y="5545"/>
                    <a:pt x="557" y="5639"/>
                  </a:cubicBezTo>
                  <a:cubicBezTo>
                    <a:pt x="646" y="5740"/>
                    <a:pt x="777" y="5797"/>
                    <a:pt x="918" y="5797"/>
                  </a:cubicBezTo>
                  <a:lnTo>
                    <a:pt x="5928" y="5797"/>
                  </a:lnTo>
                  <a:cubicBezTo>
                    <a:pt x="6075" y="5797"/>
                    <a:pt x="6206" y="5740"/>
                    <a:pt x="6296" y="5639"/>
                  </a:cubicBezTo>
                  <a:cubicBezTo>
                    <a:pt x="6380" y="5545"/>
                    <a:pt x="6416" y="5425"/>
                    <a:pt x="6406" y="5299"/>
                  </a:cubicBezTo>
                  <a:lnTo>
                    <a:pt x="5954" y="1097"/>
                  </a:lnTo>
                  <a:lnTo>
                    <a:pt x="6180" y="1097"/>
                  </a:lnTo>
                  <a:cubicBezTo>
                    <a:pt x="6484" y="1097"/>
                    <a:pt x="6731" y="850"/>
                    <a:pt x="6731" y="547"/>
                  </a:cubicBezTo>
                  <a:cubicBezTo>
                    <a:pt x="6731" y="247"/>
                    <a:pt x="6484" y="0"/>
                    <a:pt x="6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1111611" y="3638799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9"/>
                  </a:moveTo>
                  <a:lnTo>
                    <a:pt x="1402" y="1397"/>
                  </a:lnTo>
                  <a:lnTo>
                    <a:pt x="400" y="1397"/>
                  </a:lnTo>
                  <a:lnTo>
                    <a:pt x="400" y="399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7"/>
                  </a:cubicBezTo>
                  <a:lnTo>
                    <a:pt x="1800" y="389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1168937" y="3638799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9"/>
                  </a:moveTo>
                  <a:lnTo>
                    <a:pt x="1400" y="1397"/>
                  </a:lnTo>
                  <a:lnTo>
                    <a:pt x="398" y="1397"/>
                  </a:lnTo>
                  <a:lnTo>
                    <a:pt x="398" y="399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7"/>
                  </a:cubicBezTo>
                  <a:lnTo>
                    <a:pt x="1794" y="389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111611" y="3694886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4"/>
                  </a:moveTo>
                  <a:lnTo>
                    <a:pt x="1402" y="1396"/>
                  </a:lnTo>
                  <a:lnTo>
                    <a:pt x="400" y="1396"/>
                  </a:lnTo>
                  <a:lnTo>
                    <a:pt x="400" y="394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6"/>
                  </a:cubicBezTo>
                  <a:lnTo>
                    <a:pt x="1800" y="383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1168937" y="3694886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4"/>
                  </a:moveTo>
                  <a:lnTo>
                    <a:pt x="1400" y="1396"/>
                  </a:lnTo>
                  <a:lnTo>
                    <a:pt x="398" y="1396"/>
                  </a:lnTo>
                  <a:lnTo>
                    <a:pt x="398" y="394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6"/>
                  </a:cubicBezTo>
                  <a:lnTo>
                    <a:pt x="1794" y="383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911668" y="3465685"/>
              <a:ext cx="303621" cy="145252"/>
            </a:xfrm>
            <a:custGeom>
              <a:avLst/>
              <a:gdLst/>
              <a:ahLst/>
              <a:cxnLst/>
              <a:rect l="l" t="t" r="r" b="b"/>
              <a:pathLst>
                <a:path w="11758" h="5625" extrusionOk="0">
                  <a:moveTo>
                    <a:pt x="11184" y="394"/>
                  </a:moveTo>
                  <a:cubicBezTo>
                    <a:pt x="11285" y="394"/>
                    <a:pt x="11363" y="472"/>
                    <a:pt x="11363" y="572"/>
                  </a:cubicBezTo>
                  <a:lnTo>
                    <a:pt x="11363" y="5053"/>
                  </a:lnTo>
                  <a:cubicBezTo>
                    <a:pt x="11363" y="5152"/>
                    <a:pt x="11285" y="5225"/>
                    <a:pt x="11184" y="5225"/>
                  </a:cubicBezTo>
                  <a:lnTo>
                    <a:pt x="572" y="5225"/>
                  </a:lnTo>
                  <a:cubicBezTo>
                    <a:pt x="473" y="5225"/>
                    <a:pt x="400" y="5152"/>
                    <a:pt x="400" y="5053"/>
                  </a:cubicBezTo>
                  <a:lnTo>
                    <a:pt x="400" y="572"/>
                  </a:lnTo>
                  <a:cubicBezTo>
                    <a:pt x="400" y="472"/>
                    <a:pt x="473" y="394"/>
                    <a:pt x="572" y="394"/>
                  </a:cubicBezTo>
                  <a:close/>
                  <a:moveTo>
                    <a:pt x="572" y="0"/>
                  </a:moveTo>
                  <a:cubicBezTo>
                    <a:pt x="257" y="0"/>
                    <a:pt x="1" y="257"/>
                    <a:pt x="1" y="572"/>
                  </a:cubicBezTo>
                  <a:lnTo>
                    <a:pt x="1" y="5053"/>
                  </a:lnTo>
                  <a:cubicBezTo>
                    <a:pt x="1" y="5367"/>
                    <a:pt x="257" y="5624"/>
                    <a:pt x="572" y="5624"/>
                  </a:cubicBezTo>
                  <a:lnTo>
                    <a:pt x="11184" y="5624"/>
                  </a:lnTo>
                  <a:cubicBezTo>
                    <a:pt x="11499" y="5624"/>
                    <a:pt x="11757" y="5367"/>
                    <a:pt x="11757" y="5053"/>
                  </a:cubicBezTo>
                  <a:lnTo>
                    <a:pt x="11757" y="572"/>
                  </a:lnTo>
                  <a:cubicBezTo>
                    <a:pt x="11757" y="257"/>
                    <a:pt x="11499" y="0"/>
                    <a:pt x="1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966386" y="3508370"/>
              <a:ext cx="48520" cy="61483"/>
            </a:xfrm>
            <a:custGeom>
              <a:avLst/>
              <a:gdLst/>
              <a:ahLst/>
              <a:cxnLst/>
              <a:rect l="l" t="t" r="r" b="b"/>
              <a:pathLst>
                <a:path w="1879" h="2381" extrusionOk="0">
                  <a:moveTo>
                    <a:pt x="940" y="630"/>
                  </a:moveTo>
                  <a:lnTo>
                    <a:pt x="1176" y="1495"/>
                  </a:lnTo>
                  <a:lnTo>
                    <a:pt x="704" y="1495"/>
                  </a:lnTo>
                  <a:lnTo>
                    <a:pt x="940" y="630"/>
                  </a:lnTo>
                  <a:close/>
                  <a:moveTo>
                    <a:pt x="940" y="0"/>
                  </a:moveTo>
                  <a:cubicBezTo>
                    <a:pt x="794" y="0"/>
                    <a:pt x="646" y="52"/>
                    <a:pt x="610" y="168"/>
                  </a:cubicBezTo>
                  <a:lnTo>
                    <a:pt x="12" y="2141"/>
                  </a:lnTo>
                  <a:cubicBezTo>
                    <a:pt x="7" y="2151"/>
                    <a:pt x="1" y="2167"/>
                    <a:pt x="1" y="2172"/>
                  </a:cubicBezTo>
                  <a:cubicBezTo>
                    <a:pt x="1" y="2293"/>
                    <a:pt x="189" y="2381"/>
                    <a:pt x="327" y="2381"/>
                  </a:cubicBezTo>
                  <a:cubicBezTo>
                    <a:pt x="405" y="2381"/>
                    <a:pt x="473" y="2356"/>
                    <a:pt x="489" y="2287"/>
                  </a:cubicBezTo>
                  <a:lnTo>
                    <a:pt x="599" y="1884"/>
                  </a:lnTo>
                  <a:lnTo>
                    <a:pt x="1281" y="1884"/>
                  </a:lnTo>
                  <a:lnTo>
                    <a:pt x="1392" y="2287"/>
                  </a:lnTo>
                  <a:cubicBezTo>
                    <a:pt x="1412" y="2356"/>
                    <a:pt x="1475" y="2381"/>
                    <a:pt x="1559" y="2381"/>
                  </a:cubicBezTo>
                  <a:cubicBezTo>
                    <a:pt x="1695" y="2381"/>
                    <a:pt x="1879" y="2293"/>
                    <a:pt x="1879" y="2172"/>
                  </a:cubicBezTo>
                  <a:cubicBezTo>
                    <a:pt x="1879" y="2167"/>
                    <a:pt x="1879" y="2151"/>
                    <a:pt x="1874" y="2141"/>
                  </a:cubicBezTo>
                  <a:lnTo>
                    <a:pt x="1271" y="168"/>
                  </a:lnTo>
                  <a:cubicBezTo>
                    <a:pt x="1234" y="52"/>
                    <a:pt x="1087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035900" y="3508886"/>
              <a:ext cx="43898" cy="60967"/>
            </a:xfrm>
            <a:custGeom>
              <a:avLst/>
              <a:gdLst/>
              <a:ahLst/>
              <a:cxnLst/>
              <a:rect l="l" t="t" r="r" b="b"/>
              <a:pathLst>
                <a:path w="1700" h="2361" extrusionOk="0">
                  <a:moveTo>
                    <a:pt x="153" y="0"/>
                  </a:moveTo>
                  <a:cubicBezTo>
                    <a:pt x="42" y="0"/>
                    <a:pt x="0" y="116"/>
                    <a:pt x="0" y="221"/>
                  </a:cubicBezTo>
                  <a:cubicBezTo>
                    <a:pt x="0" y="347"/>
                    <a:pt x="53" y="452"/>
                    <a:pt x="153" y="452"/>
                  </a:cubicBezTo>
                  <a:lnTo>
                    <a:pt x="598" y="452"/>
                  </a:lnTo>
                  <a:lnTo>
                    <a:pt x="598" y="2204"/>
                  </a:lnTo>
                  <a:cubicBezTo>
                    <a:pt x="598" y="2309"/>
                    <a:pt x="724" y="2361"/>
                    <a:pt x="850" y="2361"/>
                  </a:cubicBezTo>
                  <a:cubicBezTo>
                    <a:pt x="976" y="2361"/>
                    <a:pt x="1102" y="2309"/>
                    <a:pt x="1102" y="2204"/>
                  </a:cubicBezTo>
                  <a:lnTo>
                    <a:pt x="1102" y="452"/>
                  </a:lnTo>
                  <a:lnTo>
                    <a:pt x="1548" y="452"/>
                  </a:lnTo>
                  <a:cubicBezTo>
                    <a:pt x="1642" y="452"/>
                    <a:pt x="1700" y="347"/>
                    <a:pt x="1700" y="221"/>
                  </a:cubicBezTo>
                  <a:cubicBezTo>
                    <a:pt x="1700" y="116"/>
                    <a:pt x="1652" y="0"/>
                    <a:pt x="1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1110114" y="3508886"/>
              <a:ext cx="50431" cy="60967"/>
            </a:xfrm>
            <a:custGeom>
              <a:avLst/>
              <a:gdLst/>
              <a:ahLst/>
              <a:cxnLst/>
              <a:rect l="l" t="t" r="r" b="b"/>
              <a:pathLst>
                <a:path w="1953" h="2361" extrusionOk="0">
                  <a:moveTo>
                    <a:pt x="252" y="0"/>
                  </a:moveTo>
                  <a:cubicBezTo>
                    <a:pt x="126" y="0"/>
                    <a:pt x="1" y="70"/>
                    <a:pt x="1" y="252"/>
                  </a:cubicBezTo>
                  <a:lnTo>
                    <a:pt x="1" y="2204"/>
                  </a:lnTo>
                  <a:cubicBezTo>
                    <a:pt x="1" y="2309"/>
                    <a:pt x="126" y="2361"/>
                    <a:pt x="252" y="2361"/>
                  </a:cubicBezTo>
                  <a:cubicBezTo>
                    <a:pt x="378" y="2361"/>
                    <a:pt x="504" y="2309"/>
                    <a:pt x="504" y="2204"/>
                  </a:cubicBezTo>
                  <a:lnTo>
                    <a:pt x="504" y="961"/>
                  </a:lnTo>
                  <a:lnTo>
                    <a:pt x="809" y="1523"/>
                  </a:lnTo>
                  <a:cubicBezTo>
                    <a:pt x="850" y="1596"/>
                    <a:pt x="908" y="1617"/>
                    <a:pt x="966" y="1617"/>
                  </a:cubicBezTo>
                  <a:cubicBezTo>
                    <a:pt x="1029" y="1617"/>
                    <a:pt x="1092" y="1596"/>
                    <a:pt x="1134" y="1523"/>
                  </a:cubicBezTo>
                  <a:lnTo>
                    <a:pt x="1448" y="992"/>
                  </a:lnTo>
                  <a:lnTo>
                    <a:pt x="1448" y="2204"/>
                  </a:lnTo>
                  <a:cubicBezTo>
                    <a:pt x="1448" y="2309"/>
                    <a:pt x="1574" y="2361"/>
                    <a:pt x="1700" y="2361"/>
                  </a:cubicBezTo>
                  <a:cubicBezTo>
                    <a:pt x="1826" y="2361"/>
                    <a:pt x="1952" y="2309"/>
                    <a:pt x="1952" y="2204"/>
                  </a:cubicBezTo>
                  <a:lnTo>
                    <a:pt x="1952" y="252"/>
                  </a:lnTo>
                  <a:cubicBezTo>
                    <a:pt x="1952" y="70"/>
                    <a:pt x="1826" y="0"/>
                    <a:pt x="1700" y="0"/>
                  </a:cubicBezTo>
                  <a:cubicBezTo>
                    <a:pt x="1516" y="0"/>
                    <a:pt x="1438" y="17"/>
                    <a:pt x="1307" y="252"/>
                  </a:cubicBezTo>
                  <a:lnTo>
                    <a:pt x="976" y="835"/>
                  </a:lnTo>
                  <a:lnTo>
                    <a:pt x="641" y="252"/>
                  </a:lnTo>
                  <a:cubicBezTo>
                    <a:pt x="509" y="17"/>
                    <a:pt x="43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>
            <a:off x="1135307" y="3220761"/>
            <a:ext cx="360895" cy="347597"/>
            <a:chOff x="883082" y="2864537"/>
            <a:chExt cx="360895" cy="347597"/>
          </a:xfrm>
        </p:grpSpPr>
        <p:sp>
          <p:nvSpPr>
            <p:cNvPr id="568" name="Google Shape;568;p54"/>
            <p:cNvSpPr/>
            <p:nvPr/>
          </p:nvSpPr>
          <p:spPr>
            <a:xfrm>
              <a:off x="910041" y="2864537"/>
              <a:ext cx="333937" cy="333911"/>
            </a:xfrm>
            <a:custGeom>
              <a:avLst/>
              <a:gdLst/>
              <a:ahLst/>
              <a:cxnLst/>
              <a:rect l="l" t="t" r="r" b="b"/>
              <a:pathLst>
                <a:path w="12932" h="12931" extrusionOk="0">
                  <a:moveTo>
                    <a:pt x="5283" y="425"/>
                  </a:moveTo>
                  <a:cubicBezTo>
                    <a:pt x="5310" y="425"/>
                    <a:pt x="5336" y="435"/>
                    <a:pt x="5356" y="456"/>
                  </a:cubicBezTo>
                  <a:lnTo>
                    <a:pt x="8252" y="3352"/>
                  </a:lnTo>
                  <a:cubicBezTo>
                    <a:pt x="8274" y="3373"/>
                    <a:pt x="8289" y="3405"/>
                    <a:pt x="8289" y="3431"/>
                  </a:cubicBezTo>
                  <a:cubicBezTo>
                    <a:pt x="8289" y="3462"/>
                    <a:pt x="8274" y="3488"/>
                    <a:pt x="8252" y="3509"/>
                  </a:cubicBezTo>
                  <a:lnTo>
                    <a:pt x="7874" y="3887"/>
                  </a:lnTo>
                  <a:cubicBezTo>
                    <a:pt x="7856" y="3908"/>
                    <a:pt x="7829" y="3918"/>
                    <a:pt x="7801" y="3918"/>
                  </a:cubicBezTo>
                  <a:cubicBezTo>
                    <a:pt x="7772" y="3918"/>
                    <a:pt x="7744" y="3908"/>
                    <a:pt x="7722" y="3887"/>
                  </a:cubicBezTo>
                  <a:lnTo>
                    <a:pt x="4826" y="991"/>
                  </a:lnTo>
                  <a:cubicBezTo>
                    <a:pt x="4806" y="970"/>
                    <a:pt x="4795" y="944"/>
                    <a:pt x="4795" y="913"/>
                  </a:cubicBezTo>
                  <a:cubicBezTo>
                    <a:pt x="4795" y="882"/>
                    <a:pt x="4806" y="855"/>
                    <a:pt x="4826" y="834"/>
                  </a:cubicBezTo>
                  <a:lnTo>
                    <a:pt x="5204" y="456"/>
                  </a:lnTo>
                  <a:cubicBezTo>
                    <a:pt x="5226" y="435"/>
                    <a:pt x="5252" y="425"/>
                    <a:pt x="5283" y="425"/>
                  </a:cubicBezTo>
                  <a:close/>
                  <a:moveTo>
                    <a:pt x="4906" y="1668"/>
                  </a:moveTo>
                  <a:lnTo>
                    <a:pt x="7041" y="3802"/>
                  </a:lnTo>
                  <a:lnTo>
                    <a:pt x="5871" y="4978"/>
                  </a:lnTo>
                  <a:lnTo>
                    <a:pt x="4979" y="5870"/>
                  </a:lnTo>
                  <a:lnTo>
                    <a:pt x="3804" y="7044"/>
                  </a:lnTo>
                  <a:lnTo>
                    <a:pt x="1669" y="4910"/>
                  </a:lnTo>
                  <a:lnTo>
                    <a:pt x="4906" y="1668"/>
                  </a:lnTo>
                  <a:close/>
                  <a:moveTo>
                    <a:pt x="913" y="4794"/>
                  </a:moveTo>
                  <a:cubicBezTo>
                    <a:pt x="940" y="4794"/>
                    <a:pt x="966" y="4805"/>
                    <a:pt x="986" y="4826"/>
                  </a:cubicBezTo>
                  <a:lnTo>
                    <a:pt x="3882" y="7722"/>
                  </a:lnTo>
                  <a:cubicBezTo>
                    <a:pt x="3930" y="7763"/>
                    <a:pt x="3930" y="7837"/>
                    <a:pt x="3882" y="7879"/>
                  </a:cubicBezTo>
                  <a:lnTo>
                    <a:pt x="3511" y="8257"/>
                  </a:lnTo>
                  <a:cubicBezTo>
                    <a:pt x="3489" y="8277"/>
                    <a:pt x="3460" y="8288"/>
                    <a:pt x="3432" y="8288"/>
                  </a:cubicBezTo>
                  <a:cubicBezTo>
                    <a:pt x="3403" y="8288"/>
                    <a:pt x="3374" y="8277"/>
                    <a:pt x="3353" y="8257"/>
                  </a:cubicBezTo>
                  <a:lnTo>
                    <a:pt x="458" y="5361"/>
                  </a:lnTo>
                  <a:cubicBezTo>
                    <a:pt x="436" y="5340"/>
                    <a:pt x="426" y="5308"/>
                    <a:pt x="426" y="5282"/>
                  </a:cubicBezTo>
                  <a:cubicBezTo>
                    <a:pt x="426" y="5250"/>
                    <a:pt x="436" y="5225"/>
                    <a:pt x="458" y="5204"/>
                  </a:cubicBezTo>
                  <a:lnTo>
                    <a:pt x="835" y="4826"/>
                  </a:lnTo>
                  <a:cubicBezTo>
                    <a:pt x="856" y="4805"/>
                    <a:pt x="882" y="4794"/>
                    <a:pt x="913" y="4794"/>
                  </a:cubicBezTo>
                  <a:close/>
                  <a:moveTo>
                    <a:pt x="9538" y="8429"/>
                  </a:moveTo>
                  <a:cubicBezTo>
                    <a:pt x="9554" y="8429"/>
                    <a:pt x="9579" y="8435"/>
                    <a:pt x="9606" y="8456"/>
                  </a:cubicBezTo>
                  <a:lnTo>
                    <a:pt x="12475" y="11331"/>
                  </a:lnTo>
                  <a:cubicBezTo>
                    <a:pt x="12501" y="11356"/>
                    <a:pt x="12506" y="11383"/>
                    <a:pt x="12506" y="11399"/>
                  </a:cubicBezTo>
                  <a:cubicBezTo>
                    <a:pt x="12506" y="11414"/>
                    <a:pt x="12501" y="11441"/>
                    <a:pt x="12475" y="11467"/>
                  </a:cubicBezTo>
                  <a:lnTo>
                    <a:pt x="11463" y="12479"/>
                  </a:lnTo>
                  <a:cubicBezTo>
                    <a:pt x="11442" y="12501"/>
                    <a:pt x="11411" y="12506"/>
                    <a:pt x="11400" y="12506"/>
                  </a:cubicBezTo>
                  <a:cubicBezTo>
                    <a:pt x="11385" y="12506"/>
                    <a:pt x="11353" y="12501"/>
                    <a:pt x="11332" y="12479"/>
                  </a:cubicBezTo>
                  <a:lnTo>
                    <a:pt x="8457" y="9605"/>
                  </a:lnTo>
                  <a:cubicBezTo>
                    <a:pt x="8431" y="9579"/>
                    <a:pt x="8431" y="9552"/>
                    <a:pt x="8431" y="9537"/>
                  </a:cubicBezTo>
                  <a:cubicBezTo>
                    <a:pt x="8431" y="9521"/>
                    <a:pt x="8431" y="9494"/>
                    <a:pt x="8457" y="9474"/>
                  </a:cubicBezTo>
                  <a:lnTo>
                    <a:pt x="9470" y="8456"/>
                  </a:lnTo>
                  <a:cubicBezTo>
                    <a:pt x="9496" y="8435"/>
                    <a:pt x="9522" y="8429"/>
                    <a:pt x="9538" y="8429"/>
                  </a:cubicBezTo>
                  <a:close/>
                  <a:moveTo>
                    <a:pt x="5283" y="0"/>
                  </a:moveTo>
                  <a:cubicBezTo>
                    <a:pt x="5136" y="0"/>
                    <a:pt x="5005" y="57"/>
                    <a:pt x="4906" y="158"/>
                  </a:cubicBezTo>
                  <a:lnTo>
                    <a:pt x="4528" y="535"/>
                  </a:lnTo>
                  <a:cubicBezTo>
                    <a:pt x="4429" y="635"/>
                    <a:pt x="4371" y="771"/>
                    <a:pt x="4371" y="913"/>
                  </a:cubicBezTo>
                  <a:cubicBezTo>
                    <a:pt x="4371" y="1054"/>
                    <a:pt x="4429" y="1190"/>
                    <a:pt x="4528" y="1291"/>
                  </a:cubicBezTo>
                  <a:lnTo>
                    <a:pt x="4606" y="1369"/>
                  </a:lnTo>
                  <a:lnTo>
                    <a:pt x="1370" y="4611"/>
                  </a:lnTo>
                  <a:lnTo>
                    <a:pt x="1286" y="4526"/>
                  </a:lnTo>
                  <a:cubicBezTo>
                    <a:pt x="1184" y="4424"/>
                    <a:pt x="1047" y="4373"/>
                    <a:pt x="911" y="4373"/>
                  </a:cubicBezTo>
                  <a:cubicBezTo>
                    <a:pt x="775" y="4373"/>
                    <a:pt x="638" y="4424"/>
                    <a:pt x="536" y="4526"/>
                  </a:cubicBezTo>
                  <a:lnTo>
                    <a:pt x="158" y="4904"/>
                  </a:lnTo>
                  <a:cubicBezTo>
                    <a:pt x="59" y="5005"/>
                    <a:pt x="1" y="5141"/>
                    <a:pt x="1" y="5282"/>
                  </a:cubicBezTo>
                  <a:cubicBezTo>
                    <a:pt x="1" y="5424"/>
                    <a:pt x="59" y="5560"/>
                    <a:pt x="158" y="5659"/>
                  </a:cubicBezTo>
                  <a:lnTo>
                    <a:pt x="3054" y="8555"/>
                  </a:lnTo>
                  <a:cubicBezTo>
                    <a:pt x="3153" y="8656"/>
                    <a:pt x="3290" y="8712"/>
                    <a:pt x="3431" y="8712"/>
                  </a:cubicBezTo>
                  <a:cubicBezTo>
                    <a:pt x="3574" y="8712"/>
                    <a:pt x="3705" y="8656"/>
                    <a:pt x="3809" y="8555"/>
                  </a:cubicBezTo>
                  <a:lnTo>
                    <a:pt x="4187" y="8177"/>
                  </a:lnTo>
                  <a:cubicBezTo>
                    <a:pt x="4392" y="7968"/>
                    <a:pt x="4392" y="7632"/>
                    <a:pt x="4187" y="7422"/>
                  </a:cubicBezTo>
                  <a:lnTo>
                    <a:pt x="4102" y="7344"/>
                  </a:lnTo>
                  <a:lnTo>
                    <a:pt x="5126" y="6320"/>
                  </a:lnTo>
                  <a:lnTo>
                    <a:pt x="8080" y="9269"/>
                  </a:lnTo>
                  <a:cubicBezTo>
                    <a:pt x="8032" y="9353"/>
                    <a:pt x="8005" y="9443"/>
                    <a:pt x="8005" y="9537"/>
                  </a:cubicBezTo>
                  <a:cubicBezTo>
                    <a:pt x="8005" y="9678"/>
                    <a:pt x="8058" y="9804"/>
                    <a:pt x="8158" y="9903"/>
                  </a:cubicBezTo>
                  <a:lnTo>
                    <a:pt x="11033" y="12779"/>
                  </a:lnTo>
                  <a:cubicBezTo>
                    <a:pt x="11128" y="12878"/>
                    <a:pt x="11259" y="12930"/>
                    <a:pt x="11400" y="12930"/>
                  </a:cubicBezTo>
                  <a:cubicBezTo>
                    <a:pt x="11537" y="12930"/>
                    <a:pt x="11668" y="12878"/>
                    <a:pt x="11762" y="12779"/>
                  </a:cubicBezTo>
                  <a:lnTo>
                    <a:pt x="12780" y="11765"/>
                  </a:lnTo>
                  <a:cubicBezTo>
                    <a:pt x="12874" y="11666"/>
                    <a:pt x="12932" y="11535"/>
                    <a:pt x="12932" y="11399"/>
                  </a:cubicBezTo>
                  <a:cubicBezTo>
                    <a:pt x="12932" y="11257"/>
                    <a:pt x="12874" y="11131"/>
                    <a:pt x="12780" y="11031"/>
                  </a:cubicBezTo>
                  <a:lnTo>
                    <a:pt x="9905" y="8157"/>
                  </a:lnTo>
                  <a:cubicBezTo>
                    <a:pt x="9806" y="8063"/>
                    <a:pt x="9674" y="8005"/>
                    <a:pt x="9538" y="8005"/>
                  </a:cubicBezTo>
                  <a:cubicBezTo>
                    <a:pt x="9443" y="8005"/>
                    <a:pt x="9349" y="8031"/>
                    <a:pt x="9271" y="8083"/>
                  </a:cubicBezTo>
                  <a:lnTo>
                    <a:pt x="7654" y="6468"/>
                  </a:lnTo>
                  <a:cubicBezTo>
                    <a:pt x="7613" y="6425"/>
                    <a:pt x="7559" y="6404"/>
                    <a:pt x="7505" y="6404"/>
                  </a:cubicBezTo>
                  <a:cubicBezTo>
                    <a:pt x="7451" y="6404"/>
                    <a:pt x="7397" y="6425"/>
                    <a:pt x="7356" y="6468"/>
                  </a:cubicBezTo>
                  <a:cubicBezTo>
                    <a:pt x="7271" y="6547"/>
                    <a:pt x="7271" y="6683"/>
                    <a:pt x="7356" y="6767"/>
                  </a:cubicBezTo>
                  <a:lnTo>
                    <a:pt x="8961" y="8373"/>
                  </a:lnTo>
                  <a:lnTo>
                    <a:pt x="8368" y="8959"/>
                  </a:lnTo>
                  <a:lnTo>
                    <a:pt x="5431" y="6017"/>
                  </a:lnTo>
                  <a:lnTo>
                    <a:pt x="6017" y="5429"/>
                  </a:lnTo>
                  <a:lnTo>
                    <a:pt x="6411" y="5823"/>
                  </a:lnTo>
                  <a:cubicBezTo>
                    <a:pt x="6453" y="5865"/>
                    <a:pt x="6507" y="5885"/>
                    <a:pt x="6561" y="5885"/>
                  </a:cubicBezTo>
                  <a:cubicBezTo>
                    <a:pt x="6615" y="5885"/>
                    <a:pt x="6668" y="5865"/>
                    <a:pt x="6710" y="5823"/>
                  </a:cubicBezTo>
                  <a:cubicBezTo>
                    <a:pt x="6794" y="5739"/>
                    <a:pt x="6794" y="5608"/>
                    <a:pt x="6710" y="5523"/>
                  </a:cubicBezTo>
                  <a:lnTo>
                    <a:pt x="6317" y="5131"/>
                  </a:lnTo>
                  <a:lnTo>
                    <a:pt x="7339" y="4107"/>
                  </a:lnTo>
                  <a:lnTo>
                    <a:pt x="7424" y="4186"/>
                  </a:lnTo>
                  <a:cubicBezTo>
                    <a:pt x="7523" y="4286"/>
                    <a:pt x="7659" y="4344"/>
                    <a:pt x="7801" y="4344"/>
                  </a:cubicBezTo>
                  <a:cubicBezTo>
                    <a:pt x="7942" y="4344"/>
                    <a:pt x="8075" y="4286"/>
                    <a:pt x="8179" y="4186"/>
                  </a:cubicBezTo>
                  <a:lnTo>
                    <a:pt x="8557" y="3809"/>
                  </a:lnTo>
                  <a:cubicBezTo>
                    <a:pt x="8656" y="3708"/>
                    <a:pt x="8709" y="3572"/>
                    <a:pt x="8709" y="3431"/>
                  </a:cubicBezTo>
                  <a:cubicBezTo>
                    <a:pt x="8709" y="3289"/>
                    <a:pt x="8656" y="3158"/>
                    <a:pt x="8557" y="3053"/>
                  </a:cubicBezTo>
                  <a:lnTo>
                    <a:pt x="5656" y="158"/>
                  </a:lnTo>
                  <a:cubicBezTo>
                    <a:pt x="5557" y="57"/>
                    <a:pt x="5424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883082" y="3123124"/>
              <a:ext cx="231550" cy="89010"/>
            </a:xfrm>
            <a:custGeom>
              <a:avLst/>
              <a:gdLst/>
              <a:ahLst/>
              <a:cxnLst/>
              <a:rect l="l" t="t" r="r" b="b"/>
              <a:pathLst>
                <a:path w="8967" h="3447" extrusionOk="0">
                  <a:moveTo>
                    <a:pt x="8048" y="1993"/>
                  </a:moveTo>
                  <a:cubicBezTo>
                    <a:pt x="8320" y="1993"/>
                    <a:pt x="8541" y="2219"/>
                    <a:pt x="8541" y="2492"/>
                  </a:cubicBezTo>
                  <a:lnTo>
                    <a:pt x="8541" y="3027"/>
                  </a:lnTo>
                  <a:lnTo>
                    <a:pt x="420" y="3027"/>
                  </a:lnTo>
                  <a:lnTo>
                    <a:pt x="420" y="2492"/>
                  </a:lnTo>
                  <a:cubicBezTo>
                    <a:pt x="420" y="2219"/>
                    <a:pt x="646" y="1993"/>
                    <a:pt x="919" y="1993"/>
                  </a:cubicBezTo>
                  <a:close/>
                  <a:moveTo>
                    <a:pt x="1696" y="0"/>
                  </a:moveTo>
                  <a:cubicBezTo>
                    <a:pt x="1449" y="0"/>
                    <a:pt x="1244" y="204"/>
                    <a:pt x="1244" y="451"/>
                  </a:cubicBezTo>
                  <a:lnTo>
                    <a:pt x="1244" y="1569"/>
                  </a:lnTo>
                  <a:lnTo>
                    <a:pt x="919" y="1569"/>
                  </a:lnTo>
                  <a:cubicBezTo>
                    <a:pt x="410" y="1569"/>
                    <a:pt x="1" y="1983"/>
                    <a:pt x="1" y="2492"/>
                  </a:cubicBezTo>
                  <a:lnTo>
                    <a:pt x="1" y="3095"/>
                  </a:lnTo>
                  <a:cubicBezTo>
                    <a:pt x="1" y="3289"/>
                    <a:pt x="158" y="3446"/>
                    <a:pt x="352" y="3446"/>
                  </a:cubicBezTo>
                  <a:lnTo>
                    <a:pt x="8609" y="3446"/>
                  </a:lnTo>
                  <a:cubicBezTo>
                    <a:pt x="8809" y="3446"/>
                    <a:pt x="8966" y="3289"/>
                    <a:pt x="8966" y="3095"/>
                  </a:cubicBezTo>
                  <a:lnTo>
                    <a:pt x="8966" y="2492"/>
                  </a:lnTo>
                  <a:cubicBezTo>
                    <a:pt x="8966" y="1983"/>
                    <a:pt x="8552" y="1569"/>
                    <a:pt x="8048" y="1569"/>
                  </a:cubicBezTo>
                  <a:lnTo>
                    <a:pt x="7722" y="1569"/>
                  </a:lnTo>
                  <a:lnTo>
                    <a:pt x="7722" y="451"/>
                  </a:lnTo>
                  <a:cubicBezTo>
                    <a:pt x="7722" y="204"/>
                    <a:pt x="7518" y="0"/>
                    <a:pt x="7272" y="0"/>
                  </a:cubicBezTo>
                  <a:lnTo>
                    <a:pt x="3616" y="0"/>
                  </a:lnTo>
                  <a:cubicBezTo>
                    <a:pt x="3500" y="0"/>
                    <a:pt x="3405" y="95"/>
                    <a:pt x="3405" y="216"/>
                  </a:cubicBezTo>
                  <a:cubicBezTo>
                    <a:pt x="3405" y="330"/>
                    <a:pt x="3500" y="425"/>
                    <a:pt x="3616" y="425"/>
                  </a:cubicBezTo>
                  <a:lnTo>
                    <a:pt x="7272" y="425"/>
                  </a:lnTo>
                  <a:cubicBezTo>
                    <a:pt x="7287" y="425"/>
                    <a:pt x="7298" y="441"/>
                    <a:pt x="7298" y="451"/>
                  </a:cubicBezTo>
                  <a:lnTo>
                    <a:pt x="7298" y="1569"/>
                  </a:lnTo>
                  <a:lnTo>
                    <a:pt x="1669" y="1569"/>
                  </a:lnTo>
                  <a:lnTo>
                    <a:pt x="1669" y="451"/>
                  </a:lnTo>
                  <a:cubicBezTo>
                    <a:pt x="1669" y="441"/>
                    <a:pt x="1679" y="425"/>
                    <a:pt x="1696" y="425"/>
                  </a:cubicBezTo>
                  <a:lnTo>
                    <a:pt x="2289" y="425"/>
                  </a:lnTo>
                  <a:cubicBezTo>
                    <a:pt x="2403" y="425"/>
                    <a:pt x="2498" y="330"/>
                    <a:pt x="2498" y="216"/>
                  </a:cubicBezTo>
                  <a:cubicBezTo>
                    <a:pt x="2498" y="95"/>
                    <a:pt x="2403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6483545" y="1357612"/>
            <a:ext cx="226541" cy="360895"/>
            <a:chOff x="7188498" y="1701724"/>
            <a:chExt cx="226541" cy="360895"/>
          </a:xfrm>
        </p:grpSpPr>
        <p:sp>
          <p:nvSpPr>
            <p:cNvPr id="571" name="Google Shape;571;p54"/>
            <p:cNvSpPr/>
            <p:nvPr/>
          </p:nvSpPr>
          <p:spPr>
            <a:xfrm>
              <a:off x="7282905" y="2011130"/>
              <a:ext cx="37675" cy="37804"/>
            </a:xfrm>
            <a:custGeom>
              <a:avLst/>
              <a:gdLst/>
              <a:ahLst/>
              <a:cxnLst/>
              <a:rect l="l" t="t" r="r" b="b"/>
              <a:pathLst>
                <a:path w="1459" h="1464" extrusionOk="0">
                  <a:moveTo>
                    <a:pt x="730" y="399"/>
                  </a:moveTo>
                  <a:cubicBezTo>
                    <a:pt x="914" y="399"/>
                    <a:pt x="1061" y="551"/>
                    <a:pt x="1061" y="735"/>
                  </a:cubicBezTo>
                  <a:cubicBezTo>
                    <a:pt x="1061" y="914"/>
                    <a:pt x="914" y="1065"/>
                    <a:pt x="730" y="1065"/>
                  </a:cubicBezTo>
                  <a:cubicBezTo>
                    <a:pt x="546" y="1065"/>
                    <a:pt x="400" y="914"/>
                    <a:pt x="400" y="735"/>
                  </a:cubicBezTo>
                  <a:cubicBezTo>
                    <a:pt x="400" y="551"/>
                    <a:pt x="546" y="399"/>
                    <a:pt x="730" y="399"/>
                  </a:cubicBezTo>
                  <a:close/>
                  <a:moveTo>
                    <a:pt x="730" y="1"/>
                  </a:moveTo>
                  <a:cubicBezTo>
                    <a:pt x="326" y="1"/>
                    <a:pt x="1" y="331"/>
                    <a:pt x="1" y="735"/>
                  </a:cubicBezTo>
                  <a:cubicBezTo>
                    <a:pt x="1" y="1134"/>
                    <a:pt x="326" y="1464"/>
                    <a:pt x="730" y="1464"/>
                  </a:cubicBezTo>
                  <a:cubicBezTo>
                    <a:pt x="1134" y="1464"/>
                    <a:pt x="1459" y="1134"/>
                    <a:pt x="1459" y="735"/>
                  </a:cubicBezTo>
                  <a:cubicBezTo>
                    <a:pt x="1459" y="331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188498" y="1701724"/>
              <a:ext cx="226541" cy="360895"/>
            </a:xfrm>
            <a:custGeom>
              <a:avLst/>
              <a:gdLst/>
              <a:ahLst/>
              <a:cxnLst/>
              <a:rect l="l" t="t" r="r" b="b"/>
              <a:pathLst>
                <a:path w="8773" h="13976" extrusionOk="0">
                  <a:moveTo>
                    <a:pt x="814" y="1"/>
                  </a:moveTo>
                  <a:cubicBezTo>
                    <a:pt x="362" y="1"/>
                    <a:pt x="1" y="369"/>
                    <a:pt x="1" y="819"/>
                  </a:cubicBezTo>
                  <a:lnTo>
                    <a:pt x="1" y="13162"/>
                  </a:lnTo>
                  <a:cubicBezTo>
                    <a:pt x="1" y="13608"/>
                    <a:pt x="362" y="13976"/>
                    <a:pt x="814" y="13976"/>
                  </a:cubicBezTo>
                  <a:lnTo>
                    <a:pt x="7959" y="13976"/>
                  </a:lnTo>
                  <a:cubicBezTo>
                    <a:pt x="8410" y="13976"/>
                    <a:pt x="8772" y="13608"/>
                    <a:pt x="8772" y="13162"/>
                  </a:cubicBezTo>
                  <a:lnTo>
                    <a:pt x="8772" y="3374"/>
                  </a:lnTo>
                  <a:cubicBezTo>
                    <a:pt x="8772" y="3264"/>
                    <a:pt x="8688" y="3175"/>
                    <a:pt x="8577" y="3175"/>
                  </a:cubicBezTo>
                  <a:cubicBezTo>
                    <a:pt x="8468" y="3175"/>
                    <a:pt x="8378" y="3264"/>
                    <a:pt x="8378" y="3374"/>
                  </a:cubicBezTo>
                  <a:lnTo>
                    <a:pt x="8378" y="13162"/>
                  </a:lnTo>
                  <a:cubicBezTo>
                    <a:pt x="8378" y="13388"/>
                    <a:pt x="8189" y="13577"/>
                    <a:pt x="7959" y="13577"/>
                  </a:cubicBezTo>
                  <a:lnTo>
                    <a:pt x="814" y="13577"/>
                  </a:lnTo>
                  <a:cubicBezTo>
                    <a:pt x="583" y="13577"/>
                    <a:pt x="394" y="13388"/>
                    <a:pt x="394" y="13162"/>
                  </a:cubicBezTo>
                  <a:lnTo>
                    <a:pt x="394" y="819"/>
                  </a:lnTo>
                  <a:cubicBezTo>
                    <a:pt x="394" y="589"/>
                    <a:pt x="583" y="400"/>
                    <a:pt x="814" y="400"/>
                  </a:cubicBezTo>
                  <a:lnTo>
                    <a:pt x="7959" y="400"/>
                  </a:lnTo>
                  <a:cubicBezTo>
                    <a:pt x="8189" y="400"/>
                    <a:pt x="8378" y="589"/>
                    <a:pt x="8378" y="819"/>
                  </a:cubicBezTo>
                  <a:lnTo>
                    <a:pt x="8378" y="2120"/>
                  </a:lnTo>
                  <a:cubicBezTo>
                    <a:pt x="8378" y="2231"/>
                    <a:pt x="8468" y="2314"/>
                    <a:pt x="8577" y="2314"/>
                  </a:cubicBezTo>
                  <a:cubicBezTo>
                    <a:pt x="8688" y="2314"/>
                    <a:pt x="8772" y="2231"/>
                    <a:pt x="8772" y="2120"/>
                  </a:cubicBezTo>
                  <a:lnTo>
                    <a:pt x="8772" y="819"/>
                  </a:lnTo>
                  <a:cubicBezTo>
                    <a:pt x="8772" y="369"/>
                    <a:pt x="8410" y="1"/>
                    <a:pt x="7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7209776" y="1721918"/>
              <a:ext cx="183959" cy="285442"/>
            </a:xfrm>
            <a:custGeom>
              <a:avLst/>
              <a:gdLst/>
              <a:ahLst/>
              <a:cxnLst/>
              <a:rect l="l" t="t" r="r" b="b"/>
              <a:pathLst>
                <a:path w="7124" h="11054" extrusionOk="0">
                  <a:moveTo>
                    <a:pt x="6673" y="399"/>
                  </a:moveTo>
                  <a:cubicBezTo>
                    <a:pt x="6704" y="399"/>
                    <a:pt x="6726" y="425"/>
                    <a:pt x="6726" y="457"/>
                  </a:cubicBezTo>
                  <a:lnTo>
                    <a:pt x="6726" y="914"/>
                  </a:lnTo>
                  <a:lnTo>
                    <a:pt x="399" y="914"/>
                  </a:lnTo>
                  <a:lnTo>
                    <a:pt x="399" y="457"/>
                  </a:lnTo>
                  <a:cubicBezTo>
                    <a:pt x="399" y="425"/>
                    <a:pt x="419" y="399"/>
                    <a:pt x="451" y="399"/>
                  </a:cubicBezTo>
                  <a:close/>
                  <a:moveTo>
                    <a:pt x="6726" y="1306"/>
                  </a:moveTo>
                  <a:lnTo>
                    <a:pt x="6726" y="10596"/>
                  </a:lnTo>
                  <a:cubicBezTo>
                    <a:pt x="6726" y="10628"/>
                    <a:pt x="6704" y="10654"/>
                    <a:pt x="6673" y="10654"/>
                  </a:cubicBezTo>
                  <a:lnTo>
                    <a:pt x="451" y="10654"/>
                  </a:lnTo>
                  <a:cubicBezTo>
                    <a:pt x="419" y="10654"/>
                    <a:pt x="399" y="10628"/>
                    <a:pt x="399" y="10596"/>
                  </a:cubicBezTo>
                  <a:lnTo>
                    <a:pt x="399" y="1306"/>
                  </a:lnTo>
                  <a:close/>
                  <a:moveTo>
                    <a:pt x="451" y="1"/>
                  </a:moveTo>
                  <a:cubicBezTo>
                    <a:pt x="205" y="1"/>
                    <a:pt x="0" y="205"/>
                    <a:pt x="0" y="457"/>
                  </a:cubicBezTo>
                  <a:lnTo>
                    <a:pt x="0" y="10596"/>
                  </a:lnTo>
                  <a:cubicBezTo>
                    <a:pt x="0" y="10848"/>
                    <a:pt x="205" y="11053"/>
                    <a:pt x="451" y="11053"/>
                  </a:cubicBezTo>
                  <a:lnTo>
                    <a:pt x="6673" y="11053"/>
                  </a:lnTo>
                  <a:cubicBezTo>
                    <a:pt x="6925" y="11053"/>
                    <a:pt x="7124" y="10848"/>
                    <a:pt x="7124" y="10596"/>
                  </a:cubicBezTo>
                  <a:lnTo>
                    <a:pt x="7124" y="457"/>
                  </a:lnTo>
                  <a:cubicBezTo>
                    <a:pt x="7124" y="205"/>
                    <a:pt x="6925" y="1"/>
                    <a:pt x="6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7235650" y="1764576"/>
              <a:ext cx="132237" cy="176006"/>
            </a:xfrm>
            <a:custGeom>
              <a:avLst/>
              <a:gdLst/>
              <a:ahLst/>
              <a:cxnLst/>
              <a:rect l="l" t="t" r="r" b="b"/>
              <a:pathLst>
                <a:path w="5121" h="6816" extrusionOk="0">
                  <a:moveTo>
                    <a:pt x="2560" y="499"/>
                  </a:moveTo>
                  <a:lnTo>
                    <a:pt x="3295" y="1407"/>
                  </a:lnTo>
                  <a:lnTo>
                    <a:pt x="3095" y="1407"/>
                  </a:lnTo>
                  <a:cubicBezTo>
                    <a:pt x="2974" y="1407"/>
                    <a:pt x="2875" y="1506"/>
                    <a:pt x="2875" y="1632"/>
                  </a:cubicBezTo>
                  <a:lnTo>
                    <a:pt x="2875" y="2167"/>
                  </a:lnTo>
                  <a:lnTo>
                    <a:pt x="2860" y="2167"/>
                  </a:lnTo>
                  <a:cubicBezTo>
                    <a:pt x="2823" y="2162"/>
                    <a:pt x="2785" y="2157"/>
                    <a:pt x="2744" y="2157"/>
                  </a:cubicBezTo>
                  <a:cubicBezTo>
                    <a:pt x="2734" y="2157"/>
                    <a:pt x="2717" y="2152"/>
                    <a:pt x="2707" y="2152"/>
                  </a:cubicBezTo>
                  <a:lnTo>
                    <a:pt x="2603" y="2152"/>
                  </a:lnTo>
                  <a:cubicBezTo>
                    <a:pt x="2586" y="2152"/>
                    <a:pt x="2576" y="2146"/>
                    <a:pt x="2560" y="2146"/>
                  </a:cubicBezTo>
                  <a:cubicBezTo>
                    <a:pt x="2545" y="2146"/>
                    <a:pt x="2534" y="2152"/>
                    <a:pt x="2518" y="2152"/>
                  </a:cubicBezTo>
                  <a:lnTo>
                    <a:pt x="2414" y="2152"/>
                  </a:lnTo>
                  <a:cubicBezTo>
                    <a:pt x="2403" y="2152"/>
                    <a:pt x="2387" y="2157"/>
                    <a:pt x="2376" y="2157"/>
                  </a:cubicBezTo>
                  <a:cubicBezTo>
                    <a:pt x="2340" y="2157"/>
                    <a:pt x="2298" y="2162"/>
                    <a:pt x="2262" y="2167"/>
                  </a:cubicBezTo>
                  <a:lnTo>
                    <a:pt x="2245" y="2167"/>
                  </a:lnTo>
                  <a:lnTo>
                    <a:pt x="2245" y="1632"/>
                  </a:lnTo>
                  <a:cubicBezTo>
                    <a:pt x="2245" y="1506"/>
                    <a:pt x="2146" y="1407"/>
                    <a:pt x="2025" y="1407"/>
                  </a:cubicBezTo>
                  <a:lnTo>
                    <a:pt x="1826" y="1407"/>
                  </a:lnTo>
                  <a:lnTo>
                    <a:pt x="2560" y="499"/>
                  </a:lnTo>
                  <a:close/>
                  <a:moveTo>
                    <a:pt x="2586" y="2545"/>
                  </a:moveTo>
                  <a:cubicBezTo>
                    <a:pt x="2603" y="2545"/>
                    <a:pt x="2618" y="2550"/>
                    <a:pt x="2634" y="2550"/>
                  </a:cubicBezTo>
                  <a:lnTo>
                    <a:pt x="2676" y="2550"/>
                  </a:lnTo>
                  <a:cubicBezTo>
                    <a:pt x="2691" y="2550"/>
                    <a:pt x="2712" y="2550"/>
                    <a:pt x="2734" y="2555"/>
                  </a:cubicBezTo>
                  <a:cubicBezTo>
                    <a:pt x="2749" y="2555"/>
                    <a:pt x="2765" y="2555"/>
                    <a:pt x="2785" y="2561"/>
                  </a:cubicBezTo>
                  <a:lnTo>
                    <a:pt x="2807" y="2561"/>
                  </a:lnTo>
                  <a:cubicBezTo>
                    <a:pt x="2838" y="2566"/>
                    <a:pt x="2875" y="2571"/>
                    <a:pt x="2906" y="2576"/>
                  </a:cubicBezTo>
                  <a:lnTo>
                    <a:pt x="2911" y="2576"/>
                  </a:lnTo>
                  <a:cubicBezTo>
                    <a:pt x="2949" y="2587"/>
                    <a:pt x="2991" y="2593"/>
                    <a:pt x="3027" y="2603"/>
                  </a:cubicBezTo>
                  <a:lnTo>
                    <a:pt x="3032" y="2603"/>
                  </a:lnTo>
                  <a:cubicBezTo>
                    <a:pt x="3368" y="2687"/>
                    <a:pt x="3678" y="2860"/>
                    <a:pt x="3930" y="3112"/>
                  </a:cubicBezTo>
                  <a:cubicBezTo>
                    <a:pt x="4685" y="3867"/>
                    <a:pt x="4685" y="5094"/>
                    <a:pt x="3930" y="5850"/>
                  </a:cubicBezTo>
                  <a:cubicBezTo>
                    <a:pt x="3552" y="6228"/>
                    <a:pt x="3056" y="6416"/>
                    <a:pt x="2561" y="6416"/>
                  </a:cubicBezTo>
                  <a:cubicBezTo>
                    <a:pt x="2065" y="6416"/>
                    <a:pt x="1569" y="6228"/>
                    <a:pt x="1191" y="5850"/>
                  </a:cubicBezTo>
                  <a:cubicBezTo>
                    <a:pt x="436" y="5094"/>
                    <a:pt x="436" y="3867"/>
                    <a:pt x="1191" y="3112"/>
                  </a:cubicBezTo>
                  <a:cubicBezTo>
                    <a:pt x="1443" y="2860"/>
                    <a:pt x="1753" y="2687"/>
                    <a:pt x="2088" y="2603"/>
                  </a:cubicBezTo>
                  <a:lnTo>
                    <a:pt x="2093" y="2603"/>
                  </a:lnTo>
                  <a:cubicBezTo>
                    <a:pt x="2136" y="2593"/>
                    <a:pt x="2172" y="2587"/>
                    <a:pt x="2209" y="2576"/>
                  </a:cubicBezTo>
                  <a:lnTo>
                    <a:pt x="2219" y="2576"/>
                  </a:lnTo>
                  <a:cubicBezTo>
                    <a:pt x="2250" y="2571"/>
                    <a:pt x="2282" y="2566"/>
                    <a:pt x="2313" y="2561"/>
                  </a:cubicBezTo>
                  <a:lnTo>
                    <a:pt x="2340" y="2561"/>
                  </a:lnTo>
                  <a:cubicBezTo>
                    <a:pt x="2356" y="2555"/>
                    <a:pt x="2371" y="2555"/>
                    <a:pt x="2387" y="2555"/>
                  </a:cubicBezTo>
                  <a:cubicBezTo>
                    <a:pt x="2408" y="2550"/>
                    <a:pt x="2429" y="2550"/>
                    <a:pt x="2445" y="2550"/>
                  </a:cubicBezTo>
                  <a:lnTo>
                    <a:pt x="2487" y="2550"/>
                  </a:lnTo>
                  <a:cubicBezTo>
                    <a:pt x="2502" y="2550"/>
                    <a:pt x="2518" y="2545"/>
                    <a:pt x="2534" y="2545"/>
                  </a:cubicBezTo>
                  <a:close/>
                  <a:moveTo>
                    <a:pt x="2560" y="1"/>
                  </a:moveTo>
                  <a:cubicBezTo>
                    <a:pt x="2492" y="1"/>
                    <a:pt x="2429" y="27"/>
                    <a:pt x="2387" y="80"/>
                  </a:cubicBezTo>
                  <a:lnTo>
                    <a:pt x="1286" y="1443"/>
                  </a:lnTo>
                  <a:cubicBezTo>
                    <a:pt x="1233" y="1511"/>
                    <a:pt x="1223" y="1606"/>
                    <a:pt x="1259" y="1680"/>
                  </a:cubicBezTo>
                  <a:cubicBezTo>
                    <a:pt x="1296" y="1758"/>
                    <a:pt x="1375" y="1806"/>
                    <a:pt x="1458" y="1806"/>
                  </a:cubicBezTo>
                  <a:lnTo>
                    <a:pt x="1847" y="1806"/>
                  </a:lnTo>
                  <a:lnTo>
                    <a:pt x="1847" y="2257"/>
                  </a:lnTo>
                  <a:cubicBezTo>
                    <a:pt x="1501" y="2373"/>
                    <a:pt x="1175" y="2566"/>
                    <a:pt x="908" y="2833"/>
                  </a:cubicBezTo>
                  <a:cubicBezTo>
                    <a:pt x="0" y="3741"/>
                    <a:pt x="0" y="5220"/>
                    <a:pt x="908" y="6133"/>
                  </a:cubicBezTo>
                  <a:cubicBezTo>
                    <a:pt x="1364" y="6584"/>
                    <a:pt x="1962" y="6816"/>
                    <a:pt x="2560" y="6816"/>
                  </a:cubicBezTo>
                  <a:cubicBezTo>
                    <a:pt x="3158" y="6816"/>
                    <a:pt x="3756" y="6584"/>
                    <a:pt x="4213" y="6133"/>
                  </a:cubicBezTo>
                  <a:cubicBezTo>
                    <a:pt x="5121" y="5220"/>
                    <a:pt x="5121" y="3741"/>
                    <a:pt x="4213" y="2833"/>
                  </a:cubicBezTo>
                  <a:cubicBezTo>
                    <a:pt x="3945" y="2566"/>
                    <a:pt x="3620" y="2373"/>
                    <a:pt x="3274" y="2257"/>
                  </a:cubicBezTo>
                  <a:lnTo>
                    <a:pt x="3274" y="1806"/>
                  </a:lnTo>
                  <a:lnTo>
                    <a:pt x="3662" y="1806"/>
                  </a:lnTo>
                  <a:cubicBezTo>
                    <a:pt x="3746" y="1806"/>
                    <a:pt x="3824" y="1758"/>
                    <a:pt x="3862" y="1680"/>
                  </a:cubicBezTo>
                  <a:cubicBezTo>
                    <a:pt x="3898" y="1606"/>
                    <a:pt x="3887" y="1511"/>
                    <a:pt x="3835" y="1443"/>
                  </a:cubicBezTo>
                  <a:lnTo>
                    <a:pt x="2734" y="80"/>
                  </a:lnTo>
                  <a:cubicBezTo>
                    <a:pt x="2691" y="27"/>
                    <a:pt x="2628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7280891" y="1972396"/>
              <a:ext cx="86196" cy="10148"/>
            </a:xfrm>
            <a:custGeom>
              <a:avLst/>
              <a:gdLst/>
              <a:ahLst/>
              <a:cxnLst/>
              <a:rect l="l" t="t" r="r" b="b"/>
              <a:pathLst>
                <a:path w="3338" h="393" extrusionOk="0">
                  <a:moveTo>
                    <a:pt x="200" y="0"/>
                  </a:moveTo>
                  <a:cubicBezTo>
                    <a:pt x="89" y="0"/>
                    <a:pt x="1" y="89"/>
                    <a:pt x="1" y="199"/>
                  </a:cubicBezTo>
                  <a:cubicBezTo>
                    <a:pt x="1" y="305"/>
                    <a:pt x="89" y="393"/>
                    <a:pt x="200" y="393"/>
                  </a:cubicBezTo>
                  <a:lnTo>
                    <a:pt x="3137" y="393"/>
                  </a:lnTo>
                  <a:cubicBezTo>
                    <a:pt x="3248" y="393"/>
                    <a:pt x="3337" y="305"/>
                    <a:pt x="3337" y="199"/>
                  </a:cubicBezTo>
                  <a:cubicBezTo>
                    <a:pt x="3337" y="89"/>
                    <a:pt x="3248" y="0"/>
                    <a:pt x="3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239704" y="1972396"/>
              <a:ext cx="18980" cy="10148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200" y="0"/>
                  </a:moveTo>
                  <a:cubicBezTo>
                    <a:pt x="90" y="0"/>
                    <a:pt x="1" y="89"/>
                    <a:pt x="1" y="199"/>
                  </a:cubicBezTo>
                  <a:cubicBezTo>
                    <a:pt x="1" y="305"/>
                    <a:pt x="90" y="393"/>
                    <a:pt x="200" y="393"/>
                  </a:cubicBezTo>
                  <a:lnTo>
                    <a:pt x="541" y="393"/>
                  </a:lnTo>
                  <a:cubicBezTo>
                    <a:pt x="645" y="393"/>
                    <a:pt x="735" y="305"/>
                    <a:pt x="735" y="199"/>
                  </a:cubicBezTo>
                  <a:cubicBezTo>
                    <a:pt x="735" y="89"/>
                    <a:pt x="645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7239704" y="1952203"/>
              <a:ext cx="127382" cy="10329"/>
            </a:xfrm>
            <a:custGeom>
              <a:avLst/>
              <a:gdLst/>
              <a:ahLst/>
              <a:cxnLst/>
              <a:rect l="l" t="t" r="r" b="b"/>
              <a:pathLst>
                <a:path w="4933" h="400" extrusionOk="0">
                  <a:moveTo>
                    <a:pt x="200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0" y="399"/>
                  </a:cubicBezTo>
                  <a:lnTo>
                    <a:pt x="4732" y="399"/>
                  </a:lnTo>
                  <a:cubicBezTo>
                    <a:pt x="4843" y="399"/>
                    <a:pt x="4932" y="310"/>
                    <a:pt x="4932" y="199"/>
                  </a:cubicBezTo>
                  <a:cubicBezTo>
                    <a:pt x="4932" y="90"/>
                    <a:pt x="4843" y="0"/>
                    <a:pt x="4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7281975" y="1846150"/>
              <a:ext cx="39586" cy="72200"/>
            </a:xfrm>
            <a:custGeom>
              <a:avLst/>
              <a:gdLst/>
              <a:ahLst/>
              <a:cxnLst/>
              <a:rect l="l" t="t" r="r" b="b"/>
              <a:pathLst>
                <a:path w="1533" h="2796" extrusionOk="0">
                  <a:moveTo>
                    <a:pt x="729" y="488"/>
                  </a:moveTo>
                  <a:lnTo>
                    <a:pt x="729" y="1107"/>
                  </a:lnTo>
                  <a:cubicBezTo>
                    <a:pt x="551" y="1039"/>
                    <a:pt x="405" y="970"/>
                    <a:pt x="405" y="776"/>
                  </a:cubicBezTo>
                  <a:cubicBezTo>
                    <a:pt x="405" y="598"/>
                    <a:pt x="541" y="514"/>
                    <a:pt x="729" y="488"/>
                  </a:cubicBezTo>
                  <a:close/>
                  <a:moveTo>
                    <a:pt x="892" y="1553"/>
                  </a:moveTo>
                  <a:cubicBezTo>
                    <a:pt x="1061" y="1626"/>
                    <a:pt x="1191" y="1720"/>
                    <a:pt x="1191" y="1935"/>
                  </a:cubicBezTo>
                  <a:cubicBezTo>
                    <a:pt x="1191" y="2129"/>
                    <a:pt x="1076" y="2240"/>
                    <a:pt x="892" y="2272"/>
                  </a:cubicBezTo>
                  <a:lnTo>
                    <a:pt x="892" y="1553"/>
                  </a:lnTo>
                  <a:close/>
                  <a:moveTo>
                    <a:pt x="809" y="0"/>
                  </a:moveTo>
                  <a:cubicBezTo>
                    <a:pt x="751" y="0"/>
                    <a:pt x="708" y="37"/>
                    <a:pt x="708" y="73"/>
                  </a:cubicBezTo>
                  <a:lnTo>
                    <a:pt x="708" y="173"/>
                  </a:lnTo>
                  <a:cubicBezTo>
                    <a:pt x="388" y="209"/>
                    <a:pt x="63" y="378"/>
                    <a:pt x="63" y="807"/>
                  </a:cubicBezTo>
                  <a:cubicBezTo>
                    <a:pt x="63" y="1248"/>
                    <a:pt x="405" y="1369"/>
                    <a:pt x="708" y="1480"/>
                  </a:cubicBezTo>
                  <a:lnTo>
                    <a:pt x="708" y="2282"/>
                  </a:lnTo>
                  <a:cubicBezTo>
                    <a:pt x="362" y="2250"/>
                    <a:pt x="267" y="2015"/>
                    <a:pt x="158" y="2015"/>
                  </a:cubicBezTo>
                  <a:cubicBezTo>
                    <a:pt x="74" y="2015"/>
                    <a:pt x="0" y="2124"/>
                    <a:pt x="0" y="2209"/>
                  </a:cubicBezTo>
                  <a:cubicBezTo>
                    <a:pt x="0" y="2376"/>
                    <a:pt x="289" y="2601"/>
                    <a:pt x="708" y="2613"/>
                  </a:cubicBezTo>
                  <a:lnTo>
                    <a:pt x="708" y="2717"/>
                  </a:lnTo>
                  <a:cubicBezTo>
                    <a:pt x="708" y="2759"/>
                    <a:pt x="751" y="2795"/>
                    <a:pt x="809" y="2795"/>
                  </a:cubicBezTo>
                  <a:cubicBezTo>
                    <a:pt x="860" y="2795"/>
                    <a:pt x="913" y="2759"/>
                    <a:pt x="913" y="2717"/>
                  </a:cubicBezTo>
                  <a:lnTo>
                    <a:pt x="913" y="2601"/>
                  </a:lnTo>
                  <a:cubicBezTo>
                    <a:pt x="1281" y="2550"/>
                    <a:pt x="1533" y="2318"/>
                    <a:pt x="1533" y="1899"/>
                  </a:cubicBezTo>
                  <a:cubicBezTo>
                    <a:pt x="1533" y="1432"/>
                    <a:pt x="1207" y="1285"/>
                    <a:pt x="913" y="1175"/>
                  </a:cubicBezTo>
                  <a:lnTo>
                    <a:pt x="913" y="483"/>
                  </a:lnTo>
                  <a:cubicBezTo>
                    <a:pt x="1149" y="498"/>
                    <a:pt x="1238" y="608"/>
                    <a:pt x="1322" y="608"/>
                  </a:cubicBezTo>
                  <a:cubicBezTo>
                    <a:pt x="1422" y="608"/>
                    <a:pt x="1470" y="478"/>
                    <a:pt x="1470" y="415"/>
                  </a:cubicBezTo>
                  <a:cubicBezTo>
                    <a:pt x="1470" y="246"/>
                    <a:pt x="1144" y="173"/>
                    <a:pt x="913" y="168"/>
                  </a:cubicBezTo>
                  <a:lnTo>
                    <a:pt x="913" y="73"/>
                  </a:lnTo>
                  <a:cubicBezTo>
                    <a:pt x="913" y="37"/>
                    <a:pt x="860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54"/>
          <p:cNvGrpSpPr/>
          <p:nvPr/>
        </p:nvGrpSpPr>
        <p:grpSpPr>
          <a:xfrm>
            <a:off x="3821408" y="1351299"/>
            <a:ext cx="336932" cy="360895"/>
            <a:chOff x="6346736" y="1701724"/>
            <a:chExt cx="336932" cy="360895"/>
          </a:xfrm>
        </p:grpSpPr>
        <p:sp>
          <p:nvSpPr>
            <p:cNvPr id="580" name="Google Shape;580;p54"/>
            <p:cNvSpPr/>
            <p:nvPr/>
          </p:nvSpPr>
          <p:spPr>
            <a:xfrm>
              <a:off x="6509986" y="1701724"/>
              <a:ext cx="10458" cy="37417"/>
            </a:xfrm>
            <a:custGeom>
              <a:avLst/>
              <a:gdLst/>
              <a:ahLst/>
              <a:cxnLst/>
              <a:rect l="l" t="t" r="r" b="b"/>
              <a:pathLst>
                <a:path w="405" h="1449" extrusionOk="0">
                  <a:moveTo>
                    <a:pt x="199" y="1"/>
                  </a:moveTo>
                  <a:cubicBezTo>
                    <a:pt x="90" y="1"/>
                    <a:pt x="0" y="90"/>
                    <a:pt x="0" y="200"/>
                  </a:cubicBezTo>
                  <a:lnTo>
                    <a:pt x="0" y="1250"/>
                  </a:lnTo>
                  <a:cubicBezTo>
                    <a:pt x="0" y="1359"/>
                    <a:pt x="90" y="1449"/>
                    <a:pt x="199" y="1449"/>
                  </a:cubicBezTo>
                  <a:cubicBezTo>
                    <a:pt x="310" y="1449"/>
                    <a:pt x="404" y="1359"/>
                    <a:pt x="404" y="1250"/>
                  </a:cubicBezTo>
                  <a:lnTo>
                    <a:pt x="404" y="200"/>
                  </a:lnTo>
                  <a:cubicBezTo>
                    <a:pt x="404" y="90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646277" y="1865103"/>
              <a:ext cx="37391" cy="10329"/>
            </a:xfrm>
            <a:custGeom>
              <a:avLst/>
              <a:gdLst/>
              <a:ahLst/>
              <a:cxnLst/>
              <a:rect l="l" t="t" r="r" b="b"/>
              <a:pathLst>
                <a:path w="1448" h="400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9"/>
                    <a:pt x="199" y="399"/>
                  </a:cubicBezTo>
                  <a:lnTo>
                    <a:pt x="1248" y="399"/>
                  </a:lnTo>
                  <a:cubicBezTo>
                    <a:pt x="1358" y="399"/>
                    <a:pt x="1448" y="310"/>
                    <a:pt x="1448" y="199"/>
                  </a:cubicBezTo>
                  <a:cubicBezTo>
                    <a:pt x="1448" y="90"/>
                    <a:pt x="1358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346736" y="1865103"/>
              <a:ext cx="37417" cy="10329"/>
            </a:xfrm>
            <a:custGeom>
              <a:avLst/>
              <a:gdLst/>
              <a:ahLst/>
              <a:cxnLst/>
              <a:rect l="l" t="t" r="r" b="b"/>
              <a:pathLst>
                <a:path w="1449" h="400" extrusionOk="0">
                  <a:moveTo>
                    <a:pt x="201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1" y="399"/>
                  </a:cubicBezTo>
                  <a:lnTo>
                    <a:pt x="1250" y="399"/>
                  </a:lnTo>
                  <a:cubicBezTo>
                    <a:pt x="1359" y="399"/>
                    <a:pt x="1449" y="310"/>
                    <a:pt x="1449" y="199"/>
                  </a:cubicBezTo>
                  <a:cubicBezTo>
                    <a:pt x="1449" y="90"/>
                    <a:pt x="1359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6605891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215" y="1"/>
                  </a:moveTo>
                  <a:cubicBezTo>
                    <a:pt x="164" y="1"/>
                    <a:pt x="113" y="20"/>
                    <a:pt x="73" y="59"/>
                  </a:cubicBezTo>
                  <a:cubicBezTo>
                    <a:pt x="0" y="139"/>
                    <a:pt x="0" y="265"/>
                    <a:pt x="73" y="343"/>
                  </a:cubicBezTo>
                  <a:lnTo>
                    <a:pt x="819" y="1083"/>
                  </a:lnTo>
                  <a:cubicBezTo>
                    <a:pt x="855" y="1119"/>
                    <a:pt x="908" y="1141"/>
                    <a:pt x="961" y="1141"/>
                  </a:cubicBezTo>
                  <a:cubicBezTo>
                    <a:pt x="1013" y="1141"/>
                    <a:pt x="1060" y="1119"/>
                    <a:pt x="1102" y="1083"/>
                  </a:cubicBezTo>
                  <a:cubicBezTo>
                    <a:pt x="1181" y="1004"/>
                    <a:pt x="1181" y="878"/>
                    <a:pt x="1102" y="800"/>
                  </a:cubicBezTo>
                  <a:lnTo>
                    <a:pt x="357" y="59"/>
                  </a:lnTo>
                  <a:cubicBezTo>
                    <a:pt x="318" y="20"/>
                    <a:pt x="267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6394017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221" y="0"/>
                  </a:moveTo>
                  <a:cubicBezTo>
                    <a:pt x="170" y="0"/>
                    <a:pt x="119" y="19"/>
                    <a:pt x="80" y="56"/>
                  </a:cubicBezTo>
                  <a:cubicBezTo>
                    <a:pt x="0" y="134"/>
                    <a:pt x="0" y="260"/>
                    <a:pt x="80" y="339"/>
                  </a:cubicBezTo>
                  <a:lnTo>
                    <a:pt x="825" y="1083"/>
                  </a:lnTo>
                  <a:cubicBezTo>
                    <a:pt x="862" y="1120"/>
                    <a:pt x="913" y="1141"/>
                    <a:pt x="966" y="1141"/>
                  </a:cubicBezTo>
                  <a:cubicBezTo>
                    <a:pt x="1014" y="1141"/>
                    <a:pt x="1066" y="1120"/>
                    <a:pt x="1102" y="1083"/>
                  </a:cubicBezTo>
                  <a:cubicBezTo>
                    <a:pt x="1181" y="1005"/>
                    <a:pt x="1181" y="879"/>
                    <a:pt x="1102" y="800"/>
                  </a:cubicBezTo>
                  <a:lnTo>
                    <a:pt x="363" y="56"/>
                  </a:lnTo>
                  <a:cubicBezTo>
                    <a:pt x="323" y="19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6605891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961" y="0"/>
                  </a:moveTo>
                  <a:cubicBezTo>
                    <a:pt x="910" y="0"/>
                    <a:pt x="858" y="19"/>
                    <a:pt x="819" y="56"/>
                  </a:cubicBezTo>
                  <a:lnTo>
                    <a:pt x="73" y="800"/>
                  </a:lnTo>
                  <a:cubicBezTo>
                    <a:pt x="0" y="879"/>
                    <a:pt x="0" y="1005"/>
                    <a:pt x="73" y="1083"/>
                  </a:cubicBezTo>
                  <a:cubicBezTo>
                    <a:pt x="116" y="1120"/>
                    <a:pt x="168" y="1141"/>
                    <a:pt x="216" y="1141"/>
                  </a:cubicBezTo>
                  <a:cubicBezTo>
                    <a:pt x="268" y="1141"/>
                    <a:pt x="320" y="1120"/>
                    <a:pt x="357" y="1083"/>
                  </a:cubicBezTo>
                  <a:lnTo>
                    <a:pt x="1102" y="339"/>
                  </a:lnTo>
                  <a:cubicBezTo>
                    <a:pt x="1181" y="260"/>
                    <a:pt x="1181" y="134"/>
                    <a:pt x="1102" y="56"/>
                  </a:cubicBezTo>
                  <a:cubicBezTo>
                    <a:pt x="1063" y="19"/>
                    <a:pt x="1012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394017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964" y="1"/>
                  </a:moveTo>
                  <a:cubicBezTo>
                    <a:pt x="913" y="1"/>
                    <a:pt x="862" y="20"/>
                    <a:pt x="825" y="59"/>
                  </a:cubicBezTo>
                  <a:lnTo>
                    <a:pt x="80" y="800"/>
                  </a:lnTo>
                  <a:cubicBezTo>
                    <a:pt x="0" y="878"/>
                    <a:pt x="0" y="1004"/>
                    <a:pt x="80" y="1083"/>
                  </a:cubicBezTo>
                  <a:cubicBezTo>
                    <a:pt x="121" y="1119"/>
                    <a:pt x="169" y="1141"/>
                    <a:pt x="221" y="1141"/>
                  </a:cubicBezTo>
                  <a:cubicBezTo>
                    <a:pt x="274" y="1141"/>
                    <a:pt x="327" y="1119"/>
                    <a:pt x="363" y="1083"/>
                  </a:cubicBezTo>
                  <a:lnTo>
                    <a:pt x="1102" y="343"/>
                  </a:lnTo>
                  <a:cubicBezTo>
                    <a:pt x="1181" y="265"/>
                    <a:pt x="1181" y="139"/>
                    <a:pt x="1102" y="59"/>
                  </a:cubicBezTo>
                  <a:cubicBezTo>
                    <a:pt x="1066" y="20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6418703" y="1764706"/>
              <a:ext cx="193023" cy="297914"/>
            </a:xfrm>
            <a:custGeom>
              <a:avLst/>
              <a:gdLst/>
              <a:ahLst/>
              <a:cxnLst/>
              <a:rect l="l" t="t" r="r" b="b"/>
              <a:pathLst>
                <a:path w="7475" h="11537" extrusionOk="0">
                  <a:moveTo>
                    <a:pt x="4937" y="9150"/>
                  </a:moveTo>
                  <a:lnTo>
                    <a:pt x="4937" y="9449"/>
                  </a:lnTo>
                  <a:lnTo>
                    <a:pt x="4128" y="9449"/>
                  </a:lnTo>
                  <a:cubicBezTo>
                    <a:pt x="4017" y="9449"/>
                    <a:pt x="3929" y="9537"/>
                    <a:pt x="3929" y="9648"/>
                  </a:cubicBezTo>
                  <a:cubicBezTo>
                    <a:pt x="3929" y="9758"/>
                    <a:pt x="4017" y="9847"/>
                    <a:pt x="4128" y="9847"/>
                  </a:cubicBezTo>
                  <a:lnTo>
                    <a:pt x="4937" y="9847"/>
                  </a:lnTo>
                  <a:lnTo>
                    <a:pt x="4937" y="10336"/>
                  </a:lnTo>
                  <a:lnTo>
                    <a:pt x="2538" y="10336"/>
                  </a:lnTo>
                  <a:lnTo>
                    <a:pt x="2538" y="9847"/>
                  </a:lnTo>
                  <a:lnTo>
                    <a:pt x="2874" y="9847"/>
                  </a:lnTo>
                  <a:cubicBezTo>
                    <a:pt x="2985" y="9847"/>
                    <a:pt x="3073" y="9758"/>
                    <a:pt x="3073" y="9648"/>
                  </a:cubicBezTo>
                  <a:cubicBezTo>
                    <a:pt x="3073" y="9537"/>
                    <a:pt x="2985" y="9449"/>
                    <a:pt x="2874" y="9449"/>
                  </a:cubicBezTo>
                  <a:lnTo>
                    <a:pt x="2538" y="9449"/>
                  </a:lnTo>
                  <a:lnTo>
                    <a:pt x="2538" y="9150"/>
                  </a:lnTo>
                  <a:close/>
                  <a:moveTo>
                    <a:pt x="4930" y="10734"/>
                  </a:moveTo>
                  <a:cubicBezTo>
                    <a:pt x="4899" y="10960"/>
                    <a:pt x="4705" y="11138"/>
                    <a:pt x="4469" y="11138"/>
                  </a:cubicBezTo>
                  <a:lnTo>
                    <a:pt x="3005" y="11138"/>
                  </a:lnTo>
                  <a:cubicBezTo>
                    <a:pt x="2770" y="11138"/>
                    <a:pt x="2576" y="10960"/>
                    <a:pt x="2544" y="10734"/>
                  </a:cubicBezTo>
                  <a:close/>
                  <a:moveTo>
                    <a:pt x="3709" y="1"/>
                  </a:moveTo>
                  <a:cubicBezTo>
                    <a:pt x="2738" y="12"/>
                    <a:pt x="1814" y="405"/>
                    <a:pt x="1107" y="1114"/>
                  </a:cubicBezTo>
                  <a:cubicBezTo>
                    <a:pt x="398" y="1821"/>
                    <a:pt x="5" y="2745"/>
                    <a:pt x="0" y="3721"/>
                  </a:cubicBezTo>
                  <a:cubicBezTo>
                    <a:pt x="0" y="4564"/>
                    <a:pt x="267" y="5363"/>
                    <a:pt x="787" y="6029"/>
                  </a:cubicBezTo>
                  <a:cubicBezTo>
                    <a:pt x="959" y="6254"/>
                    <a:pt x="1117" y="6501"/>
                    <a:pt x="1254" y="6758"/>
                  </a:cubicBezTo>
                  <a:cubicBezTo>
                    <a:pt x="1348" y="6946"/>
                    <a:pt x="1437" y="7145"/>
                    <a:pt x="1511" y="7351"/>
                  </a:cubicBezTo>
                  <a:cubicBezTo>
                    <a:pt x="1574" y="7529"/>
                    <a:pt x="1632" y="7707"/>
                    <a:pt x="1673" y="7891"/>
                  </a:cubicBezTo>
                  <a:cubicBezTo>
                    <a:pt x="1746" y="8195"/>
                    <a:pt x="1789" y="8515"/>
                    <a:pt x="1804" y="8830"/>
                  </a:cubicBezTo>
                  <a:cubicBezTo>
                    <a:pt x="1809" y="9009"/>
                    <a:pt x="1962" y="9150"/>
                    <a:pt x="2140" y="9150"/>
                  </a:cubicBezTo>
                  <a:lnTo>
                    <a:pt x="2140" y="10671"/>
                  </a:lnTo>
                  <a:cubicBezTo>
                    <a:pt x="2140" y="11149"/>
                    <a:pt x="2528" y="11537"/>
                    <a:pt x="3005" y="11537"/>
                  </a:cubicBezTo>
                  <a:lnTo>
                    <a:pt x="4469" y="11537"/>
                  </a:lnTo>
                  <a:cubicBezTo>
                    <a:pt x="4947" y="11537"/>
                    <a:pt x="5334" y="11149"/>
                    <a:pt x="5334" y="10671"/>
                  </a:cubicBezTo>
                  <a:lnTo>
                    <a:pt x="5334" y="9150"/>
                  </a:lnTo>
                  <a:cubicBezTo>
                    <a:pt x="5513" y="9150"/>
                    <a:pt x="5660" y="9009"/>
                    <a:pt x="5671" y="8830"/>
                  </a:cubicBezTo>
                  <a:cubicBezTo>
                    <a:pt x="5717" y="7813"/>
                    <a:pt x="6080" y="6831"/>
                    <a:pt x="6719" y="5992"/>
                  </a:cubicBezTo>
                  <a:cubicBezTo>
                    <a:pt x="7213" y="5336"/>
                    <a:pt x="7475" y="4559"/>
                    <a:pt x="7475" y="3736"/>
                  </a:cubicBezTo>
                  <a:cubicBezTo>
                    <a:pt x="7475" y="3501"/>
                    <a:pt x="7448" y="3259"/>
                    <a:pt x="7407" y="3028"/>
                  </a:cubicBezTo>
                  <a:cubicBezTo>
                    <a:pt x="7388" y="2930"/>
                    <a:pt x="7303" y="2861"/>
                    <a:pt x="7208" y="2861"/>
                  </a:cubicBezTo>
                  <a:cubicBezTo>
                    <a:pt x="7196" y="2861"/>
                    <a:pt x="7184" y="2863"/>
                    <a:pt x="7171" y="2865"/>
                  </a:cubicBezTo>
                  <a:cubicBezTo>
                    <a:pt x="7060" y="2886"/>
                    <a:pt x="6992" y="2991"/>
                    <a:pt x="7014" y="3102"/>
                  </a:cubicBezTo>
                  <a:cubicBezTo>
                    <a:pt x="7055" y="3312"/>
                    <a:pt x="7077" y="3526"/>
                    <a:pt x="7077" y="3736"/>
                  </a:cubicBezTo>
                  <a:cubicBezTo>
                    <a:pt x="7077" y="4470"/>
                    <a:pt x="6840" y="5169"/>
                    <a:pt x="6400" y="5750"/>
                  </a:cubicBezTo>
                  <a:cubicBezTo>
                    <a:pt x="5728" y="6637"/>
                    <a:pt x="5339" y="7675"/>
                    <a:pt x="5276" y="8751"/>
                  </a:cubicBezTo>
                  <a:lnTo>
                    <a:pt x="2198" y="8751"/>
                  </a:lnTo>
                  <a:cubicBezTo>
                    <a:pt x="2182" y="8431"/>
                    <a:pt x="2135" y="8111"/>
                    <a:pt x="2061" y="7801"/>
                  </a:cubicBezTo>
                  <a:cubicBezTo>
                    <a:pt x="2014" y="7602"/>
                    <a:pt x="1956" y="7409"/>
                    <a:pt x="1889" y="7215"/>
                  </a:cubicBezTo>
                  <a:cubicBezTo>
                    <a:pt x="1809" y="6994"/>
                    <a:pt x="1715" y="6779"/>
                    <a:pt x="1605" y="6574"/>
                  </a:cubicBezTo>
                  <a:cubicBezTo>
                    <a:pt x="1463" y="6296"/>
                    <a:pt x="1290" y="6029"/>
                    <a:pt x="1102" y="5782"/>
                  </a:cubicBezTo>
                  <a:cubicBezTo>
                    <a:pt x="640" y="5189"/>
                    <a:pt x="398" y="4476"/>
                    <a:pt x="398" y="3721"/>
                  </a:cubicBezTo>
                  <a:cubicBezTo>
                    <a:pt x="404" y="2855"/>
                    <a:pt x="755" y="2026"/>
                    <a:pt x="1390" y="1392"/>
                  </a:cubicBezTo>
                  <a:cubicBezTo>
                    <a:pt x="2019" y="762"/>
                    <a:pt x="2848" y="405"/>
                    <a:pt x="3714" y="400"/>
                  </a:cubicBezTo>
                  <a:cubicBezTo>
                    <a:pt x="3719" y="400"/>
                    <a:pt x="3724" y="400"/>
                    <a:pt x="3729" y="400"/>
                  </a:cubicBezTo>
                  <a:cubicBezTo>
                    <a:pt x="4893" y="400"/>
                    <a:pt x="5956" y="987"/>
                    <a:pt x="6573" y="1984"/>
                  </a:cubicBezTo>
                  <a:cubicBezTo>
                    <a:pt x="6610" y="2042"/>
                    <a:pt x="6677" y="2076"/>
                    <a:pt x="6745" y="2076"/>
                  </a:cubicBezTo>
                  <a:cubicBezTo>
                    <a:pt x="6781" y="2076"/>
                    <a:pt x="6818" y="2066"/>
                    <a:pt x="6850" y="2046"/>
                  </a:cubicBezTo>
                  <a:cubicBezTo>
                    <a:pt x="6945" y="1990"/>
                    <a:pt x="6971" y="1864"/>
                    <a:pt x="6913" y="1770"/>
                  </a:cubicBezTo>
                  <a:cubicBezTo>
                    <a:pt x="6583" y="1239"/>
                    <a:pt x="6116" y="794"/>
                    <a:pt x="5571" y="484"/>
                  </a:cubicBezTo>
                  <a:cubicBezTo>
                    <a:pt x="5015" y="169"/>
                    <a:pt x="4380" y="1"/>
                    <a:pt x="3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6484241" y="1823917"/>
              <a:ext cx="61948" cy="114497"/>
            </a:xfrm>
            <a:custGeom>
              <a:avLst/>
              <a:gdLst/>
              <a:ahLst/>
              <a:cxnLst/>
              <a:rect l="l" t="t" r="r" b="b"/>
              <a:pathLst>
                <a:path w="2399" h="4434" extrusionOk="0">
                  <a:moveTo>
                    <a:pt x="1171" y="729"/>
                  </a:moveTo>
                  <a:lnTo>
                    <a:pt x="1171" y="1799"/>
                  </a:lnTo>
                  <a:lnTo>
                    <a:pt x="1133" y="1784"/>
                  </a:lnTo>
                  <a:cubicBezTo>
                    <a:pt x="835" y="1673"/>
                    <a:pt x="588" y="1554"/>
                    <a:pt x="588" y="1223"/>
                  </a:cubicBezTo>
                  <a:cubicBezTo>
                    <a:pt x="588" y="950"/>
                    <a:pt x="777" y="782"/>
                    <a:pt x="1140" y="735"/>
                  </a:cubicBezTo>
                  <a:lnTo>
                    <a:pt x="1171" y="729"/>
                  </a:lnTo>
                  <a:close/>
                  <a:moveTo>
                    <a:pt x="1370" y="2429"/>
                  </a:moveTo>
                  <a:lnTo>
                    <a:pt x="1411" y="2445"/>
                  </a:lnTo>
                  <a:cubicBezTo>
                    <a:pt x="1668" y="2555"/>
                    <a:pt x="1905" y="2707"/>
                    <a:pt x="1905" y="3085"/>
                  </a:cubicBezTo>
                  <a:cubicBezTo>
                    <a:pt x="1905" y="3389"/>
                    <a:pt x="1726" y="3588"/>
                    <a:pt x="1401" y="3651"/>
                  </a:cubicBezTo>
                  <a:lnTo>
                    <a:pt x="1370" y="3656"/>
                  </a:lnTo>
                  <a:lnTo>
                    <a:pt x="1370" y="2429"/>
                  </a:lnTo>
                  <a:close/>
                  <a:moveTo>
                    <a:pt x="1265" y="0"/>
                  </a:moveTo>
                  <a:cubicBezTo>
                    <a:pt x="1186" y="0"/>
                    <a:pt x="1133" y="53"/>
                    <a:pt x="1133" y="100"/>
                  </a:cubicBezTo>
                  <a:lnTo>
                    <a:pt x="1133" y="284"/>
                  </a:lnTo>
                  <a:lnTo>
                    <a:pt x="1113" y="289"/>
                  </a:lnTo>
                  <a:cubicBezTo>
                    <a:pt x="808" y="320"/>
                    <a:pt x="95" y="477"/>
                    <a:pt x="95" y="1276"/>
                  </a:cubicBezTo>
                  <a:cubicBezTo>
                    <a:pt x="95" y="1963"/>
                    <a:pt x="641" y="2152"/>
                    <a:pt x="1118" y="2324"/>
                  </a:cubicBezTo>
                  <a:lnTo>
                    <a:pt x="1133" y="2329"/>
                  </a:lnTo>
                  <a:lnTo>
                    <a:pt x="1133" y="3668"/>
                  </a:lnTo>
                  <a:lnTo>
                    <a:pt x="1108" y="3663"/>
                  </a:lnTo>
                  <a:cubicBezTo>
                    <a:pt x="751" y="3636"/>
                    <a:pt x="557" y="3474"/>
                    <a:pt x="416" y="3353"/>
                  </a:cubicBezTo>
                  <a:cubicBezTo>
                    <a:pt x="341" y="3290"/>
                    <a:pt x="278" y="3237"/>
                    <a:pt x="220" y="3237"/>
                  </a:cubicBezTo>
                  <a:cubicBezTo>
                    <a:pt x="106" y="3237"/>
                    <a:pt x="0" y="3394"/>
                    <a:pt x="0" y="3520"/>
                  </a:cubicBezTo>
                  <a:cubicBezTo>
                    <a:pt x="0" y="3767"/>
                    <a:pt x="431" y="4128"/>
                    <a:pt x="1108" y="4140"/>
                  </a:cubicBezTo>
                  <a:lnTo>
                    <a:pt x="1133" y="4140"/>
                  </a:lnTo>
                  <a:lnTo>
                    <a:pt x="1133" y="4334"/>
                  </a:lnTo>
                  <a:cubicBezTo>
                    <a:pt x="1133" y="4380"/>
                    <a:pt x="1186" y="4433"/>
                    <a:pt x="1265" y="4433"/>
                  </a:cubicBezTo>
                  <a:cubicBezTo>
                    <a:pt x="1333" y="4433"/>
                    <a:pt x="1406" y="4387"/>
                    <a:pt x="1406" y="4334"/>
                  </a:cubicBezTo>
                  <a:lnTo>
                    <a:pt x="1406" y="4123"/>
                  </a:lnTo>
                  <a:lnTo>
                    <a:pt x="1428" y="4123"/>
                  </a:lnTo>
                  <a:cubicBezTo>
                    <a:pt x="2046" y="4034"/>
                    <a:pt x="2399" y="3636"/>
                    <a:pt x="2399" y="3022"/>
                  </a:cubicBezTo>
                  <a:cubicBezTo>
                    <a:pt x="2399" y="2309"/>
                    <a:pt x="1915" y="2073"/>
                    <a:pt x="1423" y="1889"/>
                  </a:cubicBezTo>
                  <a:lnTo>
                    <a:pt x="1406" y="1884"/>
                  </a:lnTo>
                  <a:lnTo>
                    <a:pt x="1406" y="724"/>
                  </a:lnTo>
                  <a:lnTo>
                    <a:pt x="1433" y="724"/>
                  </a:lnTo>
                  <a:cubicBezTo>
                    <a:pt x="1675" y="741"/>
                    <a:pt x="1821" y="814"/>
                    <a:pt x="1931" y="871"/>
                  </a:cubicBezTo>
                  <a:cubicBezTo>
                    <a:pt x="1994" y="903"/>
                    <a:pt x="2041" y="929"/>
                    <a:pt x="2089" y="929"/>
                  </a:cubicBezTo>
                  <a:cubicBezTo>
                    <a:pt x="2230" y="929"/>
                    <a:pt x="2304" y="741"/>
                    <a:pt x="2304" y="641"/>
                  </a:cubicBezTo>
                  <a:cubicBezTo>
                    <a:pt x="2304" y="509"/>
                    <a:pt x="2140" y="421"/>
                    <a:pt x="2010" y="373"/>
                  </a:cubicBezTo>
                  <a:cubicBezTo>
                    <a:pt x="1852" y="320"/>
                    <a:pt x="1637" y="284"/>
                    <a:pt x="1433" y="278"/>
                  </a:cubicBezTo>
                  <a:lnTo>
                    <a:pt x="1406" y="273"/>
                  </a:lnTo>
                  <a:lnTo>
                    <a:pt x="1406" y="100"/>
                  </a:lnTo>
                  <a:cubicBezTo>
                    <a:pt x="1406" y="53"/>
                    <a:pt x="1333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54"/>
          <p:cNvGrpSpPr/>
          <p:nvPr/>
        </p:nvGrpSpPr>
        <p:grpSpPr>
          <a:xfrm>
            <a:off x="1135306" y="1386597"/>
            <a:ext cx="360895" cy="302924"/>
            <a:chOff x="4782306" y="1732634"/>
            <a:chExt cx="360895" cy="302924"/>
          </a:xfrm>
        </p:grpSpPr>
        <p:sp>
          <p:nvSpPr>
            <p:cNvPr id="590" name="Google Shape;590;p54"/>
            <p:cNvSpPr/>
            <p:nvPr/>
          </p:nvSpPr>
          <p:spPr>
            <a:xfrm>
              <a:off x="4782306" y="1732634"/>
              <a:ext cx="360895" cy="302924"/>
            </a:xfrm>
            <a:custGeom>
              <a:avLst/>
              <a:gdLst/>
              <a:ahLst/>
              <a:cxnLst/>
              <a:rect l="l" t="t" r="r" b="b"/>
              <a:pathLst>
                <a:path w="13976" h="11731" extrusionOk="0">
                  <a:moveTo>
                    <a:pt x="10929" y="8954"/>
                  </a:moveTo>
                  <a:lnTo>
                    <a:pt x="11227" y="9254"/>
                  </a:lnTo>
                  <a:lnTo>
                    <a:pt x="10519" y="9254"/>
                  </a:lnTo>
                  <a:cubicBezTo>
                    <a:pt x="10619" y="9196"/>
                    <a:pt x="10713" y="9128"/>
                    <a:pt x="10803" y="9055"/>
                  </a:cubicBezTo>
                  <a:lnTo>
                    <a:pt x="10813" y="9055"/>
                  </a:lnTo>
                  <a:cubicBezTo>
                    <a:pt x="10828" y="9038"/>
                    <a:pt x="10849" y="9023"/>
                    <a:pt x="10866" y="9007"/>
                  </a:cubicBezTo>
                  <a:cubicBezTo>
                    <a:pt x="10871" y="9002"/>
                    <a:pt x="10876" y="8997"/>
                    <a:pt x="10886" y="8992"/>
                  </a:cubicBezTo>
                  <a:cubicBezTo>
                    <a:pt x="10897" y="8980"/>
                    <a:pt x="10912" y="8965"/>
                    <a:pt x="10929" y="8954"/>
                  </a:cubicBezTo>
                  <a:close/>
                  <a:moveTo>
                    <a:pt x="8985" y="4184"/>
                  </a:moveTo>
                  <a:cubicBezTo>
                    <a:pt x="9639" y="4184"/>
                    <a:pt x="10293" y="4433"/>
                    <a:pt x="10791" y="4931"/>
                  </a:cubicBezTo>
                  <a:cubicBezTo>
                    <a:pt x="11186" y="5324"/>
                    <a:pt x="11437" y="5823"/>
                    <a:pt x="11515" y="6363"/>
                  </a:cubicBezTo>
                  <a:cubicBezTo>
                    <a:pt x="11532" y="6484"/>
                    <a:pt x="11542" y="6610"/>
                    <a:pt x="11542" y="6741"/>
                  </a:cubicBezTo>
                  <a:cubicBezTo>
                    <a:pt x="11542" y="7423"/>
                    <a:pt x="11275" y="8063"/>
                    <a:pt x="10791" y="8551"/>
                  </a:cubicBezTo>
                  <a:cubicBezTo>
                    <a:pt x="10765" y="8576"/>
                    <a:pt x="10740" y="8603"/>
                    <a:pt x="10708" y="8629"/>
                  </a:cubicBezTo>
                  <a:cubicBezTo>
                    <a:pt x="10697" y="8639"/>
                    <a:pt x="10692" y="8645"/>
                    <a:pt x="10682" y="8651"/>
                  </a:cubicBezTo>
                  <a:cubicBezTo>
                    <a:pt x="10660" y="8671"/>
                    <a:pt x="10639" y="8692"/>
                    <a:pt x="10614" y="8713"/>
                  </a:cubicBezTo>
                  <a:cubicBezTo>
                    <a:pt x="10608" y="8719"/>
                    <a:pt x="10598" y="8724"/>
                    <a:pt x="10593" y="8729"/>
                  </a:cubicBezTo>
                  <a:cubicBezTo>
                    <a:pt x="10530" y="8781"/>
                    <a:pt x="10462" y="8828"/>
                    <a:pt x="10399" y="8871"/>
                  </a:cubicBezTo>
                  <a:cubicBezTo>
                    <a:pt x="10394" y="8876"/>
                    <a:pt x="10387" y="8876"/>
                    <a:pt x="10387" y="8881"/>
                  </a:cubicBezTo>
                  <a:cubicBezTo>
                    <a:pt x="10356" y="8902"/>
                    <a:pt x="10319" y="8922"/>
                    <a:pt x="10288" y="8939"/>
                  </a:cubicBezTo>
                  <a:cubicBezTo>
                    <a:pt x="10288" y="8944"/>
                    <a:pt x="10283" y="8944"/>
                    <a:pt x="10283" y="8944"/>
                  </a:cubicBezTo>
                  <a:cubicBezTo>
                    <a:pt x="9884" y="9181"/>
                    <a:pt x="9433" y="9295"/>
                    <a:pt x="8987" y="9295"/>
                  </a:cubicBezTo>
                  <a:cubicBezTo>
                    <a:pt x="8537" y="9295"/>
                    <a:pt x="8085" y="9181"/>
                    <a:pt x="7687" y="8944"/>
                  </a:cubicBezTo>
                  <a:cubicBezTo>
                    <a:pt x="7649" y="8922"/>
                    <a:pt x="7617" y="8902"/>
                    <a:pt x="7581" y="8876"/>
                  </a:cubicBezTo>
                  <a:lnTo>
                    <a:pt x="7576" y="8876"/>
                  </a:lnTo>
                  <a:cubicBezTo>
                    <a:pt x="7508" y="8828"/>
                    <a:pt x="7445" y="8781"/>
                    <a:pt x="7382" y="8729"/>
                  </a:cubicBezTo>
                  <a:cubicBezTo>
                    <a:pt x="7372" y="8724"/>
                    <a:pt x="7366" y="8719"/>
                    <a:pt x="7356" y="8713"/>
                  </a:cubicBezTo>
                  <a:cubicBezTo>
                    <a:pt x="7334" y="8692"/>
                    <a:pt x="7314" y="8671"/>
                    <a:pt x="7288" y="8651"/>
                  </a:cubicBezTo>
                  <a:cubicBezTo>
                    <a:pt x="7283" y="8645"/>
                    <a:pt x="7271" y="8639"/>
                    <a:pt x="7261" y="8629"/>
                  </a:cubicBezTo>
                  <a:cubicBezTo>
                    <a:pt x="7235" y="8603"/>
                    <a:pt x="7208" y="8576"/>
                    <a:pt x="7183" y="8551"/>
                  </a:cubicBezTo>
                  <a:lnTo>
                    <a:pt x="7177" y="8551"/>
                  </a:lnTo>
                  <a:cubicBezTo>
                    <a:pt x="6181" y="7549"/>
                    <a:pt x="6181" y="5927"/>
                    <a:pt x="7177" y="4931"/>
                  </a:cubicBezTo>
                  <a:cubicBezTo>
                    <a:pt x="7675" y="4433"/>
                    <a:pt x="8330" y="4184"/>
                    <a:pt x="8985" y="4184"/>
                  </a:cubicBezTo>
                  <a:close/>
                  <a:moveTo>
                    <a:pt x="7985" y="9641"/>
                  </a:moveTo>
                  <a:lnTo>
                    <a:pt x="8148" y="10329"/>
                  </a:lnTo>
                  <a:lnTo>
                    <a:pt x="5477" y="10329"/>
                  </a:lnTo>
                  <a:lnTo>
                    <a:pt x="5646" y="9641"/>
                  </a:lnTo>
                  <a:close/>
                  <a:moveTo>
                    <a:pt x="9281" y="10717"/>
                  </a:moveTo>
                  <a:cubicBezTo>
                    <a:pt x="9412" y="10717"/>
                    <a:pt x="9522" y="10822"/>
                    <a:pt x="9522" y="10953"/>
                  </a:cubicBezTo>
                  <a:lnTo>
                    <a:pt x="9522" y="11247"/>
                  </a:lnTo>
                  <a:lnTo>
                    <a:pt x="4109" y="11247"/>
                  </a:lnTo>
                  <a:lnTo>
                    <a:pt x="4109" y="10953"/>
                  </a:lnTo>
                  <a:cubicBezTo>
                    <a:pt x="4109" y="10822"/>
                    <a:pt x="4213" y="10717"/>
                    <a:pt x="4344" y="10717"/>
                  </a:cubicBezTo>
                  <a:close/>
                  <a:moveTo>
                    <a:pt x="12125" y="9563"/>
                  </a:moveTo>
                  <a:cubicBezTo>
                    <a:pt x="12135" y="9563"/>
                    <a:pt x="12156" y="9568"/>
                    <a:pt x="12171" y="9583"/>
                  </a:cubicBezTo>
                  <a:lnTo>
                    <a:pt x="13566" y="10985"/>
                  </a:lnTo>
                  <a:cubicBezTo>
                    <a:pt x="13583" y="11000"/>
                    <a:pt x="13588" y="11016"/>
                    <a:pt x="13588" y="11026"/>
                  </a:cubicBezTo>
                  <a:cubicBezTo>
                    <a:pt x="13588" y="11038"/>
                    <a:pt x="13583" y="11058"/>
                    <a:pt x="13566" y="11074"/>
                  </a:cubicBezTo>
                  <a:lnTo>
                    <a:pt x="13321" y="11321"/>
                  </a:lnTo>
                  <a:cubicBezTo>
                    <a:pt x="13304" y="11341"/>
                    <a:pt x="13283" y="11341"/>
                    <a:pt x="13273" y="11341"/>
                  </a:cubicBezTo>
                  <a:cubicBezTo>
                    <a:pt x="13263" y="11341"/>
                    <a:pt x="13246" y="11341"/>
                    <a:pt x="13226" y="11321"/>
                  </a:cubicBezTo>
                  <a:lnTo>
                    <a:pt x="11830" y="9925"/>
                  </a:lnTo>
                  <a:cubicBezTo>
                    <a:pt x="11815" y="9910"/>
                    <a:pt x="11810" y="9888"/>
                    <a:pt x="11810" y="9878"/>
                  </a:cubicBezTo>
                  <a:cubicBezTo>
                    <a:pt x="11810" y="9867"/>
                    <a:pt x="11815" y="9852"/>
                    <a:pt x="11830" y="9835"/>
                  </a:cubicBezTo>
                  <a:lnTo>
                    <a:pt x="12077" y="9583"/>
                  </a:lnTo>
                  <a:cubicBezTo>
                    <a:pt x="12098" y="9568"/>
                    <a:pt x="12113" y="9563"/>
                    <a:pt x="12125" y="9563"/>
                  </a:cubicBezTo>
                  <a:close/>
                  <a:moveTo>
                    <a:pt x="782" y="0"/>
                  </a:moveTo>
                  <a:cubicBezTo>
                    <a:pt x="353" y="0"/>
                    <a:pt x="1" y="351"/>
                    <a:pt x="1" y="782"/>
                  </a:cubicBezTo>
                  <a:lnTo>
                    <a:pt x="1" y="1584"/>
                  </a:lnTo>
                  <a:cubicBezTo>
                    <a:pt x="1" y="1695"/>
                    <a:pt x="90" y="1778"/>
                    <a:pt x="196" y="1778"/>
                  </a:cubicBezTo>
                  <a:cubicBezTo>
                    <a:pt x="300" y="1778"/>
                    <a:pt x="390" y="1695"/>
                    <a:pt x="390" y="1584"/>
                  </a:cubicBezTo>
                  <a:lnTo>
                    <a:pt x="390" y="782"/>
                  </a:lnTo>
                  <a:cubicBezTo>
                    <a:pt x="390" y="567"/>
                    <a:pt x="567" y="388"/>
                    <a:pt x="782" y="388"/>
                  </a:cubicBezTo>
                  <a:lnTo>
                    <a:pt x="12849" y="388"/>
                  </a:lnTo>
                  <a:cubicBezTo>
                    <a:pt x="13063" y="388"/>
                    <a:pt x="13241" y="567"/>
                    <a:pt x="13241" y="782"/>
                  </a:cubicBezTo>
                  <a:lnTo>
                    <a:pt x="13241" y="8860"/>
                  </a:lnTo>
                  <a:cubicBezTo>
                    <a:pt x="13241" y="9075"/>
                    <a:pt x="13063" y="9254"/>
                    <a:pt x="12849" y="9254"/>
                  </a:cubicBezTo>
                  <a:lnTo>
                    <a:pt x="12377" y="9254"/>
                  </a:lnTo>
                  <a:cubicBezTo>
                    <a:pt x="12302" y="9206"/>
                    <a:pt x="12219" y="9181"/>
                    <a:pt x="12125" y="9181"/>
                  </a:cubicBezTo>
                  <a:cubicBezTo>
                    <a:pt x="12035" y="9181"/>
                    <a:pt x="11946" y="9206"/>
                    <a:pt x="11873" y="9254"/>
                  </a:cubicBezTo>
                  <a:lnTo>
                    <a:pt x="11772" y="9254"/>
                  </a:lnTo>
                  <a:lnTo>
                    <a:pt x="11201" y="8682"/>
                  </a:lnTo>
                  <a:cubicBezTo>
                    <a:pt x="11673" y="8142"/>
                    <a:pt x="11930" y="7460"/>
                    <a:pt x="11930" y="6741"/>
                  </a:cubicBezTo>
                  <a:cubicBezTo>
                    <a:pt x="11930" y="5954"/>
                    <a:pt x="11626" y="5215"/>
                    <a:pt x="11070" y="4658"/>
                  </a:cubicBezTo>
                  <a:cubicBezTo>
                    <a:pt x="10997" y="4590"/>
                    <a:pt x="10929" y="4522"/>
                    <a:pt x="10849" y="4459"/>
                  </a:cubicBezTo>
                  <a:cubicBezTo>
                    <a:pt x="10324" y="4029"/>
                    <a:pt x="9675" y="3798"/>
                    <a:pt x="8987" y="3798"/>
                  </a:cubicBezTo>
                  <a:cubicBezTo>
                    <a:pt x="8542" y="3798"/>
                    <a:pt x="8116" y="3893"/>
                    <a:pt x="7728" y="4075"/>
                  </a:cubicBezTo>
                  <a:cubicBezTo>
                    <a:pt x="7424" y="4218"/>
                    <a:pt x="7145" y="4417"/>
                    <a:pt x="6905" y="4658"/>
                  </a:cubicBezTo>
                  <a:cubicBezTo>
                    <a:pt x="6894" y="4668"/>
                    <a:pt x="6889" y="4673"/>
                    <a:pt x="6878" y="4685"/>
                  </a:cubicBezTo>
                  <a:cubicBezTo>
                    <a:pt x="6868" y="4690"/>
                    <a:pt x="6862" y="4700"/>
                    <a:pt x="6852" y="4711"/>
                  </a:cubicBezTo>
                  <a:cubicBezTo>
                    <a:pt x="6847" y="4716"/>
                    <a:pt x="6842" y="4721"/>
                    <a:pt x="6837" y="4726"/>
                  </a:cubicBezTo>
                  <a:cubicBezTo>
                    <a:pt x="6826" y="4743"/>
                    <a:pt x="6810" y="4753"/>
                    <a:pt x="6799" y="4768"/>
                  </a:cubicBezTo>
                  <a:lnTo>
                    <a:pt x="6794" y="4774"/>
                  </a:lnTo>
                  <a:cubicBezTo>
                    <a:pt x="6307" y="5314"/>
                    <a:pt x="6039" y="6007"/>
                    <a:pt x="6039" y="6741"/>
                  </a:cubicBezTo>
                  <a:cubicBezTo>
                    <a:pt x="6039" y="7449"/>
                    <a:pt x="6291" y="8120"/>
                    <a:pt x="6748" y="8656"/>
                  </a:cubicBezTo>
                  <a:cubicBezTo>
                    <a:pt x="6763" y="8671"/>
                    <a:pt x="6774" y="8687"/>
                    <a:pt x="6789" y="8702"/>
                  </a:cubicBezTo>
                  <a:cubicBezTo>
                    <a:pt x="6794" y="8708"/>
                    <a:pt x="6794" y="8708"/>
                    <a:pt x="6799" y="8713"/>
                  </a:cubicBezTo>
                  <a:cubicBezTo>
                    <a:pt x="6810" y="8724"/>
                    <a:pt x="6821" y="8734"/>
                    <a:pt x="6831" y="8745"/>
                  </a:cubicBezTo>
                  <a:cubicBezTo>
                    <a:pt x="6837" y="8755"/>
                    <a:pt x="6847" y="8760"/>
                    <a:pt x="6852" y="8771"/>
                  </a:cubicBezTo>
                  <a:lnTo>
                    <a:pt x="6857" y="8776"/>
                  </a:lnTo>
                  <a:lnTo>
                    <a:pt x="6905" y="8823"/>
                  </a:lnTo>
                  <a:cubicBezTo>
                    <a:pt x="6925" y="8844"/>
                    <a:pt x="6941" y="8860"/>
                    <a:pt x="6963" y="8881"/>
                  </a:cubicBezTo>
                  <a:cubicBezTo>
                    <a:pt x="6968" y="8886"/>
                    <a:pt x="6973" y="8886"/>
                    <a:pt x="6978" y="8891"/>
                  </a:cubicBezTo>
                  <a:lnTo>
                    <a:pt x="7026" y="8939"/>
                  </a:lnTo>
                  <a:cubicBezTo>
                    <a:pt x="7031" y="8944"/>
                    <a:pt x="7036" y="8944"/>
                    <a:pt x="7041" y="8949"/>
                  </a:cubicBezTo>
                  <a:cubicBezTo>
                    <a:pt x="7057" y="8965"/>
                    <a:pt x="7072" y="8980"/>
                    <a:pt x="7089" y="8992"/>
                  </a:cubicBezTo>
                  <a:cubicBezTo>
                    <a:pt x="7094" y="8997"/>
                    <a:pt x="7099" y="9002"/>
                    <a:pt x="7104" y="9007"/>
                  </a:cubicBezTo>
                  <a:cubicBezTo>
                    <a:pt x="7125" y="9023"/>
                    <a:pt x="7145" y="9038"/>
                    <a:pt x="7162" y="9055"/>
                  </a:cubicBezTo>
                  <a:lnTo>
                    <a:pt x="7167" y="9055"/>
                  </a:lnTo>
                  <a:cubicBezTo>
                    <a:pt x="7256" y="9128"/>
                    <a:pt x="7351" y="9196"/>
                    <a:pt x="7450" y="9254"/>
                  </a:cubicBezTo>
                  <a:lnTo>
                    <a:pt x="782" y="9254"/>
                  </a:lnTo>
                  <a:cubicBezTo>
                    <a:pt x="567" y="9254"/>
                    <a:pt x="390" y="9075"/>
                    <a:pt x="390" y="8860"/>
                  </a:cubicBezTo>
                  <a:lnTo>
                    <a:pt x="390" y="2816"/>
                  </a:lnTo>
                  <a:cubicBezTo>
                    <a:pt x="390" y="2707"/>
                    <a:pt x="300" y="2622"/>
                    <a:pt x="196" y="2622"/>
                  </a:cubicBezTo>
                  <a:cubicBezTo>
                    <a:pt x="90" y="2622"/>
                    <a:pt x="1" y="2707"/>
                    <a:pt x="1" y="2816"/>
                  </a:cubicBezTo>
                  <a:lnTo>
                    <a:pt x="1" y="8860"/>
                  </a:lnTo>
                  <a:cubicBezTo>
                    <a:pt x="1" y="9290"/>
                    <a:pt x="353" y="9641"/>
                    <a:pt x="782" y="9641"/>
                  </a:cubicBezTo>
                  <a:lnTo>
                    <a:pt x="5247" y="9641"/>
                  </a:lnTo>
                  <a:lnTo>
                    <a:pt x="5079" y="10329"/>
                  </a:lnTo>
                  <a:lnTo>
                    <a:pt x="4344" y="10329"/>
                  </a:lnTo>
                  <a:cubicBezTo>
                    <a:pt x="4004" y="10329"/>
                    <a:pt x="3721" y="10607"/>
                    <a:pt x="3721" y="10953"/>
                  </a:cubicBezTo>
                  <a:lnTo>
                    <a:pt x="3721" y="11310"/>
                  </a:lnTo>
                  <a:cubicBezTo>
                    <a:pt x="3721" y="11488"/>
                    <a:pt x="3867" y="11636"/>
                    <a:pt x="4046" y="11636"/>
                  </a:cubicBezTo>
                  <a:lnTo>
                    <a:pt x="9580" y="11636"/>
                  </a:lnTo>
                  <a:cubicBezTo>
                    <a:pt x="9764" y="11636"/>
                    <a:pt x="9910" y="11488"/>
                    <a:pt x="9910" y="11310"/>
                  </a:cubicBezTo>
                  <a:lnTo>
                    <a:pt x="9910" y="10953"/>
                  </a:lnTo>
                  <a:cubicBezTo>
                    <a:pt x="9910" y="10607"/>
                    <a:pt x="9627" y="10329"/>
                    <a:pt x="9281" y="10329"/>
                  </a:cubicBezTo>
                  <a:lnTo>
                    <a:pt x="8547" y="10329"/>
                  </a:lnTo>
                  <a:lnTo>
                    <a:pt x="8384" y="9641"/>
                  </a:lnTo>
                  <a:lnTo>
                    <a:pt x="8479" y="9641"/>
                  </a:lnTo>
                  <a:cubicBezTo>
                    <a:pt x="8646" y="9668"/>
                    <a:pt x="8814" y="9684"/>
                    <a:pt x="8987" y="9684"/>
                  </a:cubicBezTo>
                  <a:cubicBezTo>
                    <a:pt x="9155" y="9684"/>
                    <a:pt x="9328" y="9668"/>
                    <a:pt x="9491" y="9641"/>
                  </a:cubicBezTo>
                  <a:lnTo>
                    <a:pt x="11489" y="9641"/>
                  </a:lnTo>
                  <a:cubicBezTo>
                    <a:pt x="11447" y="9709"/>
                    <a:pt x="11421" y="9794"/>
                    <a:pt x="11421" y="9878"/>
                  </a:cubicBezTo>
                  <a:cubicBezTo>
                    <a:pt x="11421" y="9999"/>
                    <a:pt x="11469" y="10113"/>
                    <a:pt x="11558" y="10198"/>
                  </a:cubicBezTo>
                  <a:lnTo>
                    <a:pt x="12953" y="11598"/>
                  </a:lnTo>
                  <a:cubicBezTo>
                    <a:pt x="13037" y="11682"/>
                    <a:pt x="13152" y="11730"/>
                    <a:pt x="13273" y="11730"/>
                  </a:cubicBezTo>
                  <a:cubicBezTo>
                    <a:pt x="13394" y="11730"/>
                    <a:pt x="13510" y="11682"/>
                    <a:pt x="13593" y="11598"/>
                  </a:cubicBezTo>
                  <a:lnTo>
                    <a:pt x="13845" y="11346"/>
                  </a:lnTo>
                  <a:cubicBezTo>
                    <a:pt x="13929" y="11263"/>
                    <a:pt x="13975" y="11147"/>
                    <a:pt x="13975" y="11026"/>
                  </a:cubicBezTo>
                  <a:cubicBezTo>
                    <a:pt x="13975" y="10905"/>
                    <a:pt x="13929" y="10796"/>
                    <a:pt x="13845" y="10706"/>
                  </a:cubicBezTo>
                  <a:lnTo>
                    <a:pt x="12774" y="9641"/>
                  </a:lnTo>
                  <a:lnTo>
                    <a:pt x="12849" y="9641"/>
                  </a:lnTo>
                  <a:cubicBezTo>
                    <a:pt x="13278" y="9641"/>
                    <a:pt x="13629" y="9290"/>
                    <a:pt x="13629" y="8860"/>
                  </a:cubicBezTo>
                  <a:lnTo>
                    <a:pt x="13629" y="782"/>
                  </a:lnTo>
                  <a:cubicBezTo>
                    <a:pt x="13629" y="351"/>
                    <a:pt x="13278" y="0"/>
                    <a:pt x="1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5026018" y="1789624"/>
              <a:ext cx="56784" cy="44880"/>
            </a:xfrm>
            <a:custGeom>
              <a:avLst/>
              <a:gdLst/>
              <a:ahLst/>
              <a:cxnLst/>
              <a:rect l="l" t="t" r="r" b="b"/>
              <a:pathLst>
                <a:path w="2199" h="1738" extrusionOk="0">
                  <a:moveTo>
                    <a:pt x="1130" y="0"/>
                  </a:moveTo>
                  <a:cubicBezTo>
                    <a:pt x="1028" y="0"/>
                    <a:pt x="944" y="76"/>
                    <a:pt x="939" y="180"/>
                  </a:cubicBezTo>
                  <a:cubicBezTo>
                    <a:pt x="929" y="285"/>
                    <a:pt x="1012" y="379"/>
                    <a:pt x="1118" y="384"/>
                  </a:cubicBezTo>
                  <a:lnTo>
                    <a:pt x="1527" y="415"/>
                  </a:lnTo>
                  <a:lnTo>
                    <a:pt x="0" y="1623"/>
                  </a:lnTo>
                  <a:cubicBezTo>
                    <a:pt x="162" y="1648"/>
                    <a:pt x="326" y="1686"/>
                    <a:pt x="483" y="1737"/>
                  </a:cubicBezTo>
                  <a:lnTo>
                    <a:pt x="1789" y="704"/>
                  </a:lnTo>
                  <a:lnTo>
                    <a:pt x="1774" y="1144"/>
                  </a:lnTo>
                  <a:cubicBezTo>
                    <a:pt x="1768" y="1250"/>
                    <a:pt x="1852" y="1340"/>
                    <a:pt x="1956" y="1345"/>
                  </a:cubicBezTo>
                  <a:lnTo>
                    <a:pt x="1968" y="1345"/>
                  </a:lnTo>
                  <a:cubicBezTo>
                    <a:pt x="2067" y="1345"/>
                    <a:pt x="2157" y="1265"/>
                    <a:pt x="2162" y="1161"/>
                  </a:cubicBezTo>
                  <a:lnTo>
                    <a:pt x="2198" y="269"/>
                  </a:lnTo>
                  <a:cubicBezTo>
                    <a:pt x="2198" y="164"/>
                    <a:pt x="2120" y="74"/>
                    <a:pt x="2014" y="64"/>
                  </a:cubicBezTo>
                  <a:lnTo>
                    <a:pt x="1149" y="1"/>
                  </a:lnTo>
                  <a:cubicBezTo>
                    <a:pt x="1143" y="1"/>
                    <a:pt x="1137" y="0"/>
                    <a:pt x="1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4822305" y="1837938"/>
              <a:ext cx="151036" cy="70005"/>
            </a:xfrm>
            <a:custGeom>
              <a:avLst/>
              <a:gdLst/>
              <a:ahLst/>
              <a:cxnLst/>
              <a:rect l="l" t="t" r="r" b="b"/>
              <a:pathLst>
                <a:path w="5849" h="2711" extrusionOk="0">
                  <a:moveTo>
                    <a:pt x="5552" y="1"/>
                  </a:moveTo>
                  <a:cubicBezTo>
                    <a:pt x="5509" y="1"/>
                    <a:pt x="5465" y="14"/>
                    <a:pt x="5429" y="40"/>
                  </a:cubicBezTo>
                  <a:lnTo>
                    <a:pt x="3441" y="1614"/>
                  </a:lnTo>
                  <a:lnTo>
                    <a:pt x="2366" y="764"/>
                  </a:lnTo>
                  <a:cubicBezTo>
                    <a:pt x="2329" y="735"/>
                    <a:pt x="2285" y="721"/>
                    <a:pt x="2243" y="721"/>
                  </a:cubicBezTo>
                  <a:cubicBezTo>
                    <a:pt x="2200" y="721"/>
                    <a:pt x="2158" y="735"/>
                    <a:pt x="2124" y="764"/>
                  </a:cubicBezTo>
                  <a:lnTo>
                    <a:pt x="95" y="2364"/>
                  </a:lnTo>
                  <a:cubicBezTo>
                    <a:pt x="10" y="2432"/>
                    <a:pt x="0" y="2553"/>
                    <a:pt x="63" y="2636"/>
                  </a:cubicBezTo>
                  <a:cubicBezTo>
                    <a:pt x="105" y="2684"/>
                    <a:pt x="157" y="2710"/>
                    <a:pt x="214" y="2710"/>
                  </a:cubicBezTo>
                  <a:cubicBezTo>
                    <a:pt x="257" y="2710"/>
                    <a:pt x="299" y="2694"/>
                    <a:pt x="335" y="2668"/>
                  </a:cubicBezTo>
                  <a:lnTo>
                    <a:pt x="2245" y="1162"/>
                  </a:lnTo>
                  <a:lnTo>
                    <a:pt x="3320" y="2012"/>
                  </a:lnTo>
                  <a:cubicBezTo>
                    <a:pt x="3357" y="2041"/>
                    <a:pt x="3400" y="2055"/>
                    <a:pt x="3443" y="2055"/>
                  </a:cubicBezTo>
                  <a:cubicBezTo>
                    <a:pt x="3486" y="2055"/>
                    <a:pt x="3528" y="2041"/>
                    <a:pt x="3562" y="2012"/>
                  </a:cubicBezTo>
                  <a:lnTo>
                    <a:pt x="5288" y="648"/>
                  </a:lnTo>
                  <a:cubicBezTo>
                    <a:pt x="5293" y="643"/>
                    <a:pt x="5298" y="638"/>
                    <a:pt x="5303" y="633"/>
                  </a:cubicBezTo>
                  <a:cubicBezTo>
                    <a:pt x="5313" y="622"/>
                    <a:pt x="5319" y="612"/>
                    <a:pt x="5329" y="607"/>
                  </a:cubicBezTo>
                  <a:cubicBezTo>
                    <a:pt x="5340" y="595"/>
                    <a:pt x="5345" y="585"/>
                    <a:pt x="5356" y="580"/>
                  </a:cubicBezTo>
                  <a:cubicBezTo>
                    <a:pt x="5508" y="428"/>
                    <a:pt x="5671" y="297"/>
                    <a:pt x="5848" y="181"/>
                  </a:cubicBezTo>
                  <a:lnTo>
                    <a:pt x="5671" y="40"/>
                  </a:lnTo>
                  <a:cubicBezTo>
                    <a:pt x="5637" y="14"/>
                    <a:pt x="5594" y="1"/>
                    <a:pt x="5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4804410" y="1754686"/>
              <a:ext cx="307778" cy="183469"/>
            </a:xfrm>
            <a:custGeom>
              <a:avLst/>
              <a:gdLst/>
              <a:ahLst/>
              <a:cxnLst/>
              <a:rect l="l" t="t" r="r" b="b"/>
              <a:pathLst>
                <a:path w="11919" h="7105" extrusionOk="0">
                  <a:moveTo>
                    <a:pt x="11473" y="389"/>
                  </a:moveTo>
                  <a:cubicBezTo>
                    <a:pt x="11504" y="389"/>
                    <a:pt x="11531" y="415"/>
                    <a:pt x="11531" y="447"/>
                  </a:cubicBezTo>
                  <a:lnTo>
                    <a:pt x="11531" y="778"/>
                  </a:lnTo>
                  <a:lnTo>
                    <a:pt x="388" y="778"/>
                  </a:lnTo>
                  <a:lnTo>
                    <a:pt x="388" y="447"/>
                  </a:lnTo>
                  <a:cubicBezTo>
                    <a:pt x="388" y="415"/>
                    <a:pt x="415" y="389"/>
                    <a:pt x="446" y="389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6627"/>
                  </a:lnTo>
                  <a:cubicBezTo>
                    <a:pt x="1" y="6889"/>
                    <a:pt x="210" y="7104"/>
                    <a:pt x="473" y="7104"/>
                  </a:cubicBezTo>
                  <a:lnTo>
                    <a:pt x="4889" y="7104"/>
                  </a:lnTo>
                  <a:cubicBezTo>
                    <a:pt x="4999" y="7104"/>
                    <a:pt x="5083" y="7015"/>
                    <a:pt x="5083" y="6910"/>
                  </a:cubicBezTo>
                  <a:cubicBezTo>
                    <a:pt x="5083" y="6799"/>
                    <a:pt x="4999" y="6715"/>
                    <a:pt x="4889" y="6715"/>
                  </a:cubicBezTo>
                  <a:lnTo>
                    <a:pt x="473" y="6715"/>
                  </a:lnTo>
                  <a:cubicBezTo>
                    <a:pt x="425" y="6715"/>
                    <a:pt x="388" y="6674"/>
                    <a:pt x="388" y="6627"/>
                  </a:cubicBezTo>
                  <a:lnTo>
                    <a:pt x="388" y="1160"/>
                  </a:lnTo>
                  <a:lnTo>
                    <a:pt x="11531" y="1160"/>
                  </a:lnTo>
                  <a:lnTo>
                    <a:pt x="11531" y="6627"/>
                  </a:lnTo>
                  <a:cubicBezTo>
                    <a:pt x="11531" y="6674"/>
                    <a:pt x="11494" y="6715"/>
                    <a:pt x="11446" y="6715"/>
                  </a:cubicBezTo>
                  <a:lnTo>
                    <a:pt x="11320" y="6715"/>
                  </a:lnTo>
                  <a:cubicBezTo>
                    <a:pt x="11211" y="6715"/>
                    <a:pt x="11126" y="6799"/>
                    <a:pt x="11126" y="6910"/>
                  </a:cubicBezTo>
                  <a:cubicBezTo>
                    <a:pt x="11126" y="7015"/>
                    <a:pt x="11211" y="7104"/>
                    <a:pt x="11320" y="7104"/>
                  </a:cubicBezTo>
                  <a:lnTo>
                    <a:pt x="11446" y="7104"/>
                  </a:lnTo>
                  <a:cubicBezTo>
                    <a:pt x="11709" y="7104"/>
                    <a:pt x="11918" y="6889"/>
                    <a:pt x="11918" y="6627"/>
                  </a:cubicBezTo>
                  <a:lnTo>
                    <a:pt x="11918" y="447"/>
                  </a:lnTo>
                  <a:cubicBezTo>
                    <a:pt x="11918" y="200"/>
                    <a:pt x="11719" y="1"/>
                    <a:pt x="1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4956246" y="1848422"/>
              <a:ext cx="116666" cy="116666"/>
            </a:xfrm>
            <a:custGeom>
              <a:avLst/>
              <a:gdLst/>
              <a:ahLst/>
              <a:cxnLst/>
              <a:rect l="l" t="t" r="r" b="b"/>
              <a:pathLst>
                <a:path w="4518" h="4518" extrusionOk="0">
                  <a:moveTo>
                    <a:pt x="2256" y="410"/>
                  </a:moveTo>
                  <a:cubicBezTo>
                    <a:pt x="3274" y="410"/>
                    <a:pt x="4103" y="1239"/>
                    <a:pt x="4103" y="2262"/>
                  </a:cubicBezTo>
                  <a:cubicBezTo>
                    <a:pt x="4103" y="3280"/>
                    <a:pt x="3274" y="4109"/>
                    <a:pt x="2256" y="4109"/>
                  </a:cubicBezTo>
                  <a:cubicBezTo>
                    <a:pt x="1239" y="4109"/>
                    <a:pt x="409" y="3280"/>
                    <a:pt x="409" y="2262"/>
                  </a:cubicBezTo>
                  <a:cubicBezTo>
                    <a:pt x="409" y="1239"/>
                    <a:pt x="1239" y="410"/>
                    <a:pt x="2256" y="410"/>
                  </a:cubicBezTo>
                  <a:close/>
                  <a:moveTo>
                    <a:pt x="2256" y="1"/>
                  </a:moveTo>
                  <a:cubicBezTo>
                    <a:pt x="1014" y="1"/>
                    <a:pt x="0" y="1014"/>
                    <a:pt x="0" y="2262"/>
                  </a:cubicBezTo>
                  <a:cubicBezTo>
                    <a:pt x="0" y="3506"/>
                    <a:pt x="1014" y="4518"/>
                    <a:pt x="2256" y="4518"/>
                  </a:cubicBezTo>
                  <a:cubicBezTo>
                    <a:pt x="3500" y="4518"/>
                    <a:pt x="4517" y="3506"/>
                    <a:pt x="4517" y="2262"/>
                  </a:cubicBezTo>
                  <a:cubicBezTo>
                    <a:pt x="4517" y="1014"/>
                    <a:pt x="3500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4992165" y="1868228"/>
              <a:ext cx="42297" cy="77106"/>
            </a:xfrm>
            <a:custGeom>
              <a:avLst/>
              <a:gdLst/>
              <a:ahLst/>
              <a:cxnLst/>
              <a:rect l="l" t="t" r="r" b="b"/>
              <a:pathLst>
                <a:path w="1638" h="2986" extrusionOk="0">
                  <a:moveTo>
                    <a:pt x="781" y="524"/>
                  </a:moveTo>
                  <a:lnTo>
                    <a:pt x="781" y="1185"/>
                  </a:lnTo>
                  <a:cubicBezTo>
                    <a:pt x="587" y="1117"/>
                    <a:pt x="430" y="1039"/>
                    <a:pt x="430" y="829"/>
                  </a:cubicBezTo>
                  <a:cubicBezTo>
                    <a:pt x="430" y="640"/>
                    <a:pt x="577" y="550"/>
                    <a:pt x="781" y="524"/>
                  </a:cubicBezTo>
                  <a:close/>
                  <a:moveTo>
                    <a:pt x="950" y="1663"/>
                  </a:moveTo>
                  <a:cubicBezTo>
                    <a:pt x="1127" y="1736"/>
                    <a:pt x="1274" y="1841"/>
                    <a:pt x="1274" y="2066"/>
                  </a:cubicBezTo>
                  <a:cubicBezTo>
                    <a:pt x="1274" y="2277"/>
                    <a:pt x="1149" y="2392"/>
                    <a:pt x="950" y="2429"/>
                  </a:cubicBezTo>
                  <a:lnTo>
                    <a:pt x="950" y="1663"/>
                  </a:lnTo>
                  <a:close/>
                  <a:moveTo>
                    <a:pt x="865" y="0"/>
                  </a:moveTo>
                  <a:cubicBezTo>
                    <a:pt x="802" y="0"/>
                    <a:pt x="761" y="42"/>
                    <a:pt x="761" y="83"/>
                  </a:cubicBezTo>
                  <a:lnTo>
                    <a:pt x="761" y="189"/>
                  </a:lnTo>
                  <a:cubicBezTo>
                    <a:pt x="415" y="226"/>
                    <a:pt x="68" y="409"/>
                    <a:pt x="68" y="865"/>
                  </a:cubicBezTo>
                  <a:cubicBezTo>
                    <a:pt x="68" y="1332"/>
                    <a:pt x="430" y="1463"/>
                    <a:pt x="761" y="1579"/>
                  </a:cubicBezTo>
                  <a:lnTo>
                    <a:pt x="761" y="2434"/>
                  </a:lnTo>
                  <a:cubicBezTo>
                    <a:pt x="388" y="2407"/>
                    <a:pt x="289" y="2151"/>
                    <a:pt x="168" y="2151"/>
                  </a:cubicBezTo>
                  <a:cubicBezTo>
                    <a:pt x="78" y="2151"/>
                    <a:pt x="0" y="2271"/>
                    <a:pt x="0" y="2361"/>
                  </a:cubicBezTo>
                  <a:cubicBezTo>
                    <a:pt x="0" y="2538"/>
                    <a:pt x="309" y="2780"/>
                    <a:pt x="761" y="2790"/>
                  </a:cubicBezTo>
                  <a:lnTo>
                    <a:pt x="761" y="2901"/>
                  </a:lnTo>
                  <a:cubicBezTo>
                    <a:pt x="761" y="2943"/>
                    <a:pt x="802" y="2985"/>
                    <a:pt x="865" y="2985"/>
                  </a:cubicBezTo>
                  <a:cubicBezTo>
                    <a:pt x="918" y="2985"/>
                    <a:pt x="976" y="2943"/>
                    <a:pt x="976" y="2901"/>
                  </a:cubicBezTo>
                  <a:lnTo>
                    <a:pt x="976" y="2780"/>
                  </a:lnTo>
                  <a:cubicBezTo>
                    <a:pt x="1369" y="2722"/>
                    <a:pt x="1637" y="2475"/>
                    <a:pt x="1637" y="2030"/>
                  </a:cubicBezTo>
                  <a:cubicBezTo>
                    <a:pt x="1637" y="1531"/>
                    <a:pt x="1291" y="1374"/>
                    <a:pt x="976" y="1259"/>
                  </a:cubicBezTo>
                  <a:lnTo>
                    <a:pt x="976" y="519"/>
                  </a:lnTo>
                  <a:cubicBezTo>
                    <a:pt x="1228" y="535"/>
                    <a:pt x="1322" y="650"/>
                    <a:pt x="1410" y="650"/>
                  </a:cubicBezTo>
                  <a:cubicBezTo>
                    <a:pt x="1521" y="650"/>
                    <a:pt x="1568" y="514"/>
                    <a:pt x="1568" y="446"/>
                  </a:cubicBezTo>
                  <a:cubicBezTo>
                    <a:pt x="1568" y="267"/>
                    <a:pt x="1222" y="189"/>
                    <a:pt x="976" y="184"/>
                  </a:cubicBezTo>
                  <a:lnTo>
                    <a:pt x="976" y="83"/>
                  </a:lnTo>
                  <a:cubicBezTo>
                    <a:pt x="976" y="42"/>
                    <a:pt x="918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4"/>
          <p:cNvGrpSpPr/>
          <p:nvPr/>
        </p:nvGrpSpPr>
        <p:grpSpPr>
          <a:xfrm>
            <a:off x="6416677" y="3238424"/>
            <a:ext cx="364407" cy="338146"/>
            <a:chOff x="1663077" y="1711873"/>
            <a:chExt cx="364407" cy="338146"/>
          </a:xfrm>
        </p:grpSpPr>
        <p:sp>
          <p:nvSpPr>
            <p:cNvPr id="597" name="Google Shape;597;p54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nomics Thesis Defense: The role of business valuation in the global financial system by Slidesgo">
  <a:themeElements>
    <a:clrScheme name="Simple Light">
      <a:dk1>
        <a:srgbClr val="F7C9CF"/>
      </a:dk1>
      <a:lt1>
        <a:srgbClr val="FFB71E"/>
      </a:lt1>
      <a:dk2>
        <a:srgbClr val="FD443A"/>
      </a:dk2>
      <a:lt2>
        <a:srgbClr val="B4ECA2"/>
      </a:lt2>
      <a:accent1>
        <a:srgbClr val="EFEFE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264</Words>
  <Application>Microsoft Macintosh PowerPoint</Application>
  <PresentationFormat>On-screen Show (16:9)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DM Sans Medium</vt:lpstr>
      <vt:lpstr>Sora</vt:lpstr>
      <vt:lpstr>DM Sans</vt:lpstr>
      <vt:lpstr>Anaheim</vt:lpstr>
      <vt:lpstr>Sora ExtraBold</vt:lpstr>
      <vt:lpstr>Arial</vt:lpstr>
      <vt:lpstr>Economics Thesis Defense: The role of business valuation in the global financial system by Slidesgo</vt:lpstr>
      <vt:lpstr>Title</vt:lpstr>
      <vt:lpstr>01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Awesome words</vt:lpstr>
      <vt:lpstr>Title</vt:lpstr>
      <vt:lpstr>Title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NGUYỄN MINH LỢI</cp:lastModifiedBy>
  <cp:revision>4</cp:revision>
  <dcterms:modified xsi:type="dcterms:W3CDTF">2024-07-28T09:21:37Z</dcterms:modified>
</cp:coreProperties>
</file>